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60" r:id="rId4"/>
    <p:sldId id="259" r:id="rId5"/>
    <p:sldId id="258" r:id="rId6"/>
    <p:sldId id="261" r:id="rId7"/>
    <p:sldId id="262" r:id="rId8"/>
    <p:sldId id="264" r:id="rId9"/>
    <p:sldId id="263" r:id="rId10"/>
    <p:sldId id="265" r:id="rId1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FDD837F-8A83-4307-A29C-ADCAC299515D}" v="1" dt="2025-04-18T08:34:48.15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2092" autoAdjust="0"/>
  </p:normalViewPr>
  <p:slideViewPr>
    <p:cSldViewPr snapToGrid="0" snapToObjects="1">
      <p:cViewPr varScale="1">
        <p:scale>
          <a:sx n="55" d="100"/>
          <a:sy n="55" d="100"/>
        </p:scale>
        <p:origin x="1608" y="258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varo Lacave Vela-Barca" userId="7aa587ae5a3d19fb" providerId="LiveId" clId="{DFDD837F-8A83-4307-A29C-ADCAC299515D}"/>
    <pc:docChg chg="custSel modSld">
      <pc:chgData name="Alvaro Lacave Vela-Barca" userId="7aa587ae5a3d19fb" providerId="LiveId" clId="{DFDD837F-8A83-4307-A29C-ADCAC299515D}" dt="2025-04-18T08:39:35.626" v="24" actId="1076"/>
      <pc:docMkLst>
        <pc:docMk/>
      </pc:docMkLst>
      <pc:sldChg chg="addSp delSp modSp mod">
        <pc:chgData name="Alvaro Lacave Vela-Barca" userId="7aa587ae5a3d19fb" providerId="LiveId" clId="{DFDD837F-8A83-4307-A29C-ADCAC299515D}" dt="2025-04-18T08:39:35.626" v="24" actId="1076"/>
        <pc:sldMkLst>
          <pc:docMk/>
          <pc:sldMk cId="0" sldId="264"/>
        </pc:sldMkLst>
        <pc:spChg chg="mod">
          <ac:chgData name="Alvaro Lacave Vela-Barca" userId="7aa587ae5a3d19fb" providerId="LiveId" clId="{DFDD837F-8A83-4307-A29C-ADCAC299515D}" dt="2025-04-18T08:35:09.568" v="15" actId="1076"/>
          <ac:spMkLst>
            <pc:docMk/>
            <pc:sldMk cId="0" sldId="264"/>
            <ac:spMk id="2" creationId="{00000000-0000-0000-0000-000000000000}"/>
          </ac:spMkLst>
        </pc:spChg>
        <pc:spChg chg="mod">
          <ac:chgData name="Alvaro Lacave Vela-Barca" userId="7aa587ae5a3d19fb" providerId="LiveId" clId="{DFDD837F-8A83-4307-A29C-ADCAC299515D}" dt="2025-04-18T08:34:48.152" v="9" actId="1076"/>
          <ac:spMkLst>
            <pc:docMk/>
            <pc:sldMk cId="0" sldId="264"/>
            <ac:spMk id="7" creationId="{7C1077B8-7155-5FEA-D9F4-99D42A719F6B}"/>
          </ac:spMkLst>
        </pc:spChg>
        <pc:picChg chg="add del mod">
          <ac:chgData name="Alvaro Lacave Vela-Barca" userId="7aa587ae5a3d19fb" providerId="LiveId" clId="{DFDD837F-8A83-4307-A29C-ADCAC299515D}" dt="2025-04-18T08:37:09.670" v="18" actId="478"/>
          <ac:picMkLst>
            <pc:docMk/>
            <pc:sldMk cId="0" sldId="264"/>
            <ac:picMk id="5" creationId="{4DE7A2BE-3EFB-DCEE-BED1-4E395E8499B2}"/>
          </ac:picMkLst>
        </pc:picChg>
        <pc:picChg chg="add mod">
          <ac:chgData name="Alvaro Lacave Vela-Barca" userId="7aa587ae5a3d19fb" providerId="LiveId" clId="{DFDD837F-8A83-4307-A29C-ADCAC299515D}" dt="2025-04-18T08:39:35.626" v="24" actId="1076"/>
          <ac:picMkLst>
            <pc:docMk/>
            <pc:sldMk cId="0" sldId="264"/>
            <ac:picMk id="8" creationId="{A7056A09-7ACC-EB85-A2F7-4CF55B99CAC7}"/>
          </ac:picMkLst>
        </pc:picChg>
      </pc:sldChg>
      <pc:sldChg chg="addSp delSp modSp mod">
        <pc:chgData name="Alvaro Lacave Vela-Barca" userId="7aa587ae5a3d19fb" providerId="LiveId" clId="{DFDD837F-8A83-4307-A29C-ADCAC299515D}" dt="2025-04-18T07:37:24.994" v="6" actId="1076"/>
        <pc:sldMkLst>
          <pc:docMk/>
          <pc:sldMk cId="0" sldId="265"/>
        </pc:sldMkLst>
        <pc:picChg chg="add">
          <ac:chgData name="Alvaro Lacave Vela-Barca" userId="7aa587ae5a3d19fb" providerId="LiveId" clId="{DFDD837F-8A83-4307-A29C-ADCAC299515D}" dt="2025-04-18T07:34:13.698" v="2" actId="22"/>
          <ac:picMkLst>
            <pc:docMk/>
            <pc:sldMk cId="0" sldId="265"/>
            <ac:picMk id="3" creationId="{A0B8EE11-C5A5-BB1A-AE02-9E14C9A29A94}"/>
          </ac:picMkLst>
        </pc:picChg>
        <pc:picChg chg="add mod">
          <ac:chgData name="Alvaro Lacave Vela-Barca" userId="7aa587ae5a3d19fb" providerId="LiveId" clId="{DFDD837F-8A83-4307-A29C-ADCAC299515D}" dt="2025-04-18T07:37:24.994" v="6" actId="1076"/>
          <ac:picMkLst>
            <pc:docMk/>
            <pc:sldMk cId="0" sldId="265"/>
            <ac:picMk id="5" creationId="{C76809E0-4F72-3B2B-A7AA-08B0B4E6CCB7}"/>
          </ac:picMkLst>
        </pc:picChg>
        <pc:picChg chg="del mod">
          <ac:chgData name="Alvaro Lacave Vela-Barca" userId="7aa587ae5a3d19fb" providerId="LiveId" clId="{DFDD837F-8A83-4307-A29C-ADCAC299515D}" dt="2025-04-18T07:34:11.957" v="1" actId="478"/>
          <ac:picMkLst>
            <pc:docMk/>
            <pc:sldMk cId="0" sldId="265"/>
            <ac:picMk id="9" creationId="{537AC2A9-0008-9ECF-0221-A417FDE350FF}"/>
          </ac:picMkLst>
        </pc:picChg>
      </pc:sldChg>
    </pc:docChg>
  </pc:docChgLst>
</pc:chgInfo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133F21A-C7FE-43AA-9756-E2075F34E6ED}" type="doc">
      <dgm:prSet loTypeId="urn:microsoft.com/office/officeart/2008/layout/LinedList" loCatId="list" qsTypeId="urn:microsoft.com/office/officeart/2005/8/quickstyle/simple5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DAA8137E-E1A6-49B4-B63F-663D2B2E1FFC}">
      <dgm:prSet/>
      <dgm:spPr/>
      <dgm:t>
        <a:bodyPr/>
        <a:lstStyle/>
        <a:p>
          <a:r>
            <a:rPr lang="en-US" dirty="0"/>
            <a:t>“Imagine asking health questions and receiving warm, human-like answers — plus tailored video suggestions.”</a:t>
          </a:r>
        </a:p>
      </dgm:t>
    </dgm:pt>
    <dgm:pt modelId="{4EDCCEB7-1124-490D-8885-3CB1B93DFE00}" type="parTrans" cxnId="{0B075398-45EC-4908-8716-1FE7AA13E222}">
      <dgm:prSet/>
      <dgm:spPr/>
      <dgm:t>
        <a:bodyPr/>
        <a:lstStyle/>
        <a:p>
          <a:endParaRPr lang="en-US"/>
        </a:p>
      </dgm:t>
    </dgm:pt>
    <dgm:pt modelId="{A87BD55C-2E39-44A6-B27C-898C1D0A1E07}" type="sibTrans" cxnId="{0B075398-45EC-4908-8716-1FE7AA13E222}">
      <dgm:prSet/>
      <dgm:spPr/>
      <dgm:t>
        <a:bodyPr/>
        <a:lstStyle/>
        <a:p>
          <a:endParaRPr lang="en-US"/>
        </a:p>
      </dgm:t>
    </dgm:pt>
    <dgm:pt modelId="{D555B5EB-2DB9-49A5-B451-E7B29CBCF7B5}">
      <dgm:prSet/>
      <dgm:spPr/>
      <dgm:t>
        <a:bodyPr/>
        <a:lstStyle/>
        <a:p>
          <a:r>
            <a:rPr lang="en-US"/>
            <a:t>ALMA is a multilingual, multimodal AI chatbot focused on health &amp; wellness.</a:t>
          </a:r>
        </a:p>
      </dgm:t>
    </dgm:pt>
    <dgm:pt modelId="{42D82937-3F7F-4D04-9741-7FE2D4C4E8B4}" type="parTrans" cxnId="{6D2B879F-BDEF-48DB-BB18-B55F3DD564BF}">
      <dgm:prSet/>
      <dgm:spPr/>
      <dgm:t>
        <a:bodyPr/>
        <a:lstStyle/>
        <a:p>
          <a:endParaRPr lang="en-US"/>
        </a:p>
      </dgm:t>
    </dgm:pt>
    <dgm:pt modelId="{4C3BBE3B-E688-4FD8-A9FF-AF9F219B56FD}" type="sibTrans" cxnId="{6D2B879F-BDEF-48DB-BB18-B55F3DD564BF}">
      <dgm:prSet/>
      <dgm:spPr/>
      <dgm:t>
        <a:bodyPr/>
        <a:lstStyle/>
        <a:p>
          <a:endParaRPr lang="en-US"/>
        </a:p>
      </dgm:t>
    </dgm:pt>
    <dgm:pt modelId="{BB3BF33A-C0D6-432D-B034-4C742B3179A0}">
      <dgm:prSet/>
      <dgm:spPr/>
      <dgm:t>
        <a:bodyPr/>
        <a:lstStyle/>
        <a:p>
          <a:r>
            <a:rPr lang="en-US"/>
            <a:t>It transforms YouTube videos into searchable knowledge in English &amp; Spanish.</a:t>
          </a:r>
        </a:p>
      </dgm:t>
    </dgm:pt>
    <dgm:pt modelId="{5693B0CE-CF71-4497-A88E-C458B6570607}" type="parTrans" cxnId="{FB5DE652-E3D3-47F6-BDD6-5F25E73A10F8}">
      <dgm:prSet/>
      <dgm:spPr/>
      <dgm:t>
        <a:bodyPr/>
        <a:lstStyle/>
        <a:p>
          <a:endParaRPr lang="en-US"/>
        </a:p>
      </dgm:t>
    </dgm:pt>
    <dgm:pt modelId="{E2608988-51CA-4558-889A-7F683612B80D}" type="sibTrans" cxnId="{FB5DE652-E3D3-47F6-BDD6-5F25E73A10F8}">
      <dgm:prSet/>
      <dgm:spPr/>
      <dgm:t>
        <a:bodyPr/>
        <a:lstStyle/>
        <a:p>
          <a:endParaRPr lang="en-US"/>
        </a:p>
      </dgm:t>
    </dgm:pt>
    <dgm:pt modelId="{34DBB904-4238-4078-96B7-C7FE02BADBA2}" type="pres">
      <dgm:prSet presAssocID="{B133F21A-C7FE-43AA-9756-E2075F34E6ED}" presName="vert0" presStyleCnt="0">
        <dgm:presLayoutVars>
          <dgm:dir/>
          <dgm:animOne val="branch"/>
          <dgm:animLvl val="lvl"/>
        </dgm:presLayoutVars>
      </dgm:prSet>
      <dgm:spPr/>
    </dgm:pt>
    <dgm:pt modelId="{B69B63F3-8AAD-4A70-A96A-176E67B9405D}" type="pres">
      <dgm:prSet presAssocID="{DAA8137E-E1A6-49B4-B63F-663D2B2E1FFC}" presName="thickLine" presStyleLbl="alignNode1" presStyleIdx="0" presStyleCnt="3"/>
      <dgm:spPr/>
    </dgm:pt>
    <dgm:pt modelId="{9140FEB8-3664-4C32-B880-F11410DA2D8B}" type="pres">
      <dgm:prSet presAssocID="{DAA8137E-E1A6-49B4-B63F-663D2B2E1FFC}" presName="horz1" presStyleCnt="0"/>
      <dgm:spPr/>
    </dgm:pt>
    <dgm:pt modelId="{2BEB6921-AD96-46C3-BB11-81D93E05F826}" type="pres">
      <dgm:prSet presAssocID="{DAA8137E-E1A6-49B4-B63F-663D2B2E1FFC}" presName="tx1" presStyleLbl="revTx" presStyleIdx="0" presStyleCnt="3"/>
      <dgm:spPr/>
    </dgm:pt>
    <dgm:pt modelId="{79AD73FE-4892-44BB-A9D5-EB6CE2EB6CB0}" type="pres">
      <dgm:prSet presAssocID="{DAA8137E-E1A6-49B4-B63F-663D2B2E1FFC}" presName="vert1" presStyleCnt="0"/>
      <dgm:spPr/>
    </dgm:pt>
    <dgm:pt modelId="{BCA4599B-5CDD-475E-B0C6-35430A0DBC52}" type="pres">
      <dgm:prSet presAssocID="{D555B5EB-2DB9-49A5-B451-E7B29CBCF7B5}" presName="thickLine" presStyleLbl="alignNode1" presStyleIdx="1" presStyleCnt="3"/>
      <dgm:spPr/>
    </dgm:pt>
    <dgm:pt modelId="{E51D9A5A-05FA-4EA0-8F06-C93DF62B6F50}" type="pres">
      <dgm:prSet presAssocID="{D555B5EB-2DB9-49A5-B451-E7B29CBCF7B5}" presName="horz1" presStyleCnt="0"/>
      <dgm:spPr/>
    </dgm:pt>
    <dgm:pt modelId="{78E112D2-271D-4E7A-9412-9713EB84E665}" type="pres">
      <dgm:prSet presAssocID="{D555B5EB-2DB9-49A5-B451-E7B29CBCF7B5}" presName="tx1" presStyleLbl="revTx" presStyleIdx="1" presStyleCnt="3"/>
      <dgm:spPr/>
    </dgm:pt>
    <dgm:pt modelId="{66FEAB22-7796-4C30-ACAA-A39A2FC74E7F}" type="pres">
      <dgm:prSet presAssocID="{D555B5EB-2DB9-49A5-B451-E7B29CBCF7B5}" presName="vert1" presStyleCnt="0"/>
      <dgm:spPr/>
    </dgm:pt>
    <dgm:pt modelId="{F92355F5-0BD0-40F7-A8F6-2D380FE94EBC}" type="pres">
      <dgm:prSet presAssocID="{BB3BF33A-C0D6-432D-B034-4C742B3179A0}" presName="thickLine" presStyleLbl="alignNode1" presStyleIdx="2" presStyleCnt="3"/>
      <dgm:spPr/>
    </dgm:pt>
    <dgm:pt modelId="{59FFA636-2E02-4028-87B1-D03165D07892}" type="pres">
      <dgm:prSet presAssocID="{BB3BF33A-C0D6-432D-B034-4C742B3179A0}" presName="horz1" presStyleCnt="0"/>
      <dgm:spPr/>
    </dgm:pt>
    <dgm:pt modelId="{E05A74B0-E64F-4186-9D32-4CDFF40F630E}" type="pres">
      <dgm:prSet presAssocID="{BB3BF33A-C0D6-432D-B034-4C742B3179A0}" presName="tx1" presStyleLbl="revTx" presStyleIdx="2" presStyleCnt="3"/>
      <dgm:spPr/>
    </dgm:pt>
    <dgm:pt modelId="{A050466F-ABEA-4425-AC83-44CE4AF250C8}" type="pres">
      <dgm:prSet presAssocID="{BB3BF33A-C0D6-432D-B034-4C742B3179A0}" presName="vert1" presStyleCnt="0"/>
      <dgm:spPr/>
    </dgm:pt>
  </dgm:ptLst>
  <dgm:cxnLst>
    <dgm:cxn modelId="{BF00611C-8851-4E55-AF31-3C1A065AC9FF}" type="presOf" srcId="{DAA8137E-E1A6-49B4-B63F-663D2B2E1FFC}" destId="{2BEB6921-AD96-46C3-BB11-81D93E05F826}" srcOrd="0" destOrd="0" presId="urn:microsoft.com/office/officeart/2008/layout/LinedList"/>
    <dgm:cxn modelId="{8AC22C1E-F549-48C9-8679-3CA95F4E44CE}" type="presOf" srcId="{D555B5EB-2DB9-49A5-B451-E7B29CBCF7B5}" destId="{78E112D2-271D-4E7A-9412-9713EB84E665}" srcOrd="0" destOrd="0" presId="urn:microsoft.com/office/officeart/2008/layout/LinedList"/>
    <dgm:cxn modelId="{FB5DE652-E3D3-47F6-BDD6-5F25E73A10F8}" srcId="{B133F21A-C7FE-43AA-9756-E2075F34E6ED}" destId="{BB3BF33A-C0D6-432D-B034-4C742B3179A0}" srcOrd="2" destOrd="0" parTransId="{5693B0CE-CF71-4497-A88E-C458B6570607}" sibTransId="{E2608988-51CA-4558-889A-7F683612B80D}"/>
    <dgm:cxn modelId="{55B18F8C-FA49-484C-8729-2C34953A0AB4}" type="presOf" srcId="{B133F21A-C7FE-43AA-9756-E2075F34E6ED}" destId="{34DBB904-4238-4078-96B7-C7FE02BADBA2}" srcOrd="0" destOrd="0" presId="urn:microsoft.com/office/officeart/2008/layout/LinedList"/>
    <dgm:cxn modelId="{0B075398-45EC-4908-8716-1FE7AA13E222}" srcId="{B133F21A-C7FE-43AA-9756-E2075F34E6ED}" destId="{DAA8137E-E1A6-49B4-B63F-663D2B2E1FFC}" srcOrd="0" destOrd="0" parTransId="{4EDCCEB7-1124-490D-8885-3CB1B93DFE00}" sibTransId="{A87BD55C-2E39-44A6-B27C-898C1D0A1E07}"/>
    <dgm:cxn modelId="{6D2B879F-BDEF-48DB-BB18-B55F3DD564BF}" srcId="{B133F21A-C7FE-43AA-9756-E2075F34E6ED}" destId="{D555B5EB-2DB9-49A5-B451-E7B29CBCF7B5}" srcOrd="1" destOrd="0" parTransId="{42D82937-3F7F-4D04-9741-7FE2D4C4E8B4}" sibTransId="{4C3BBE3B-E688-4FD8-A9FF-AF9F219B56FD}"/>
    <dgm:cxn modelId="{D1243DDB-8C90-4D23-9CCF-F8C67171E60F}" type="presOf" srcId="{BB3BF33A-C0D6-432D-B034-4C742B3179A0}" destId="{E05A74B0-E64F-4186-9D32-4CDFF40F630E}" srcOrd="0" destOrd="0" presId="urn:microsoft.com/office/officeart/2008/layout/LinedList"/>
    <dgm:cxn modelId="{855E63B0-474E-4040-8897-2C06E60E9ED0}" type="presParOf" srcId="{34DBB904-4238-4078-96B7-C7FE02BADBA2}" destId="{B69B63F3-8AAD-4A70-A96A-176E67B9405D}" srcOrd="0" destOrd="0" presId="urn:microsoft.com/office/officeart/2008/layout/LinedList"/>
    <dgm:cxn modelId="{DB2CB7A7-7DB3-4B12-9FBD-5C7101D225A9}" type="presParOf" srcId="{34DBB904-4238-4078-96B7-C7FE02BADBA2}" destId="{9140FEB8-3664-4C32-B880-F11410DA2D8B}" srcOrd="1" destOrd="0" presId="urn:microsoft.com/office/officeart/2008/layout/LinedList"/>
    <dgm:cxn modelId="{654A4FFC-4233-40AC-B11B-6B51657D3E41}" type="presParOf" srcId="{9140FEB8-3664-4C32-B880-F11410DA2D8B}" destId="{2BEB6921-AD96-46C3-BB11-81D93E05F826}" srcOrd="0" destOrd="0" presId="urn:microsoft.com/office/officeart/2008/layout/LinedList"/>
    <dgm:cxn modelId="{942D32C5-9F54-40AE-B413-07A9923EE0EE}" type="presParOf" srcId="{9140FEB8-3664-4C32-B880-F11410DA2D8B}" destId="{79AD73FE-4892-44BB-A9D5-EB6CE2EB6CB0}" srcOrd="1" destOrd="0" presId="urn:microsoft.com/office/officeart/2008/layout/LinedList"/>
    <dgm:cxn modelId="{09E1DAD0-9DDF-4142-BEC1-A55770E7AC51}" type="presParOf" srcId="{34DBB904-4238-4078-96B7-C7FE02BADBA2}" destId="{BCA4599B-5CDD-475E-B0C6-35430A0DBC52}" srcOrd="2" destOrd="0" presId="urn:microsoft.com/office/officeart/2008/layout/LinedList"/>
    <dgm:cxn modelId="{F42F1206-3005-46EF-81B2-3ED999E54069}" type="presParOf" srcId="{34DBB904-4238-4078-96B7-C7FE02BADBA2}" destId="{E51D9A5A-05FA-4EA0-8F06-C93DF62B6F50}" srcOrd="3" destOrd="0" presId="urn:microsoft.com/office/officeart/2008/layout/LinedList"/>
    <dgm:cxn modelId="{E9FAC391-EF7C-4968-80F1-7413C89AADFC}" type="presParOf" srcId="{E51D9A5A-05FA-4EA0-8F06-C93DF62B6F50}" destId="{78E112D2-271D-4E7A-9412-9713EB84E665}" srcOrd="0" destOrd="0" presId="urn:microsoft.com/office/officeart/2008/layout/LinedList"/>
    <dgm:cxn modelId="{80135004-C0BD-457C-9B31-A8C24D2D4319}" type="presParOf" srcId="{E51D9A5A-05FA-4EA0-8F06-C93DF62B6F50}" destId="{66FEAB22-7796-4C30-ACAA-A39A2FC74E7F}" srcOrd="1" destOrd="0" presId="urn:microsoft.com/office/officeart/2008/layout/LinedList"/>
    <dgm:cxn modelId="{E71EDF9C-7793-4B6A-B69D-00D3B7C61B34}" type="presParOf" srcId="{34DBB904-4238-4078-96B7-C7FE02BADBA2}" destId="{F92355F5-0BD0-40F7-A8F6-2D380FE94EBC}" srcOrd="4" destOrd="0" presId="urn:microsoft.com/office/officeart/2008/layout/LinedList"/>
    <dgm:cxn modelId="{127C6CCE-7576-4C0C-AAA2-9135C2FD18BD}" type="presParOf" srcId="{34DBB904-4238-4078-96B7-C7FE02BADBA2}" destId="{59FFA636-2E02-4028-87B1-D03165D07892}" srcOrd="5" destOrd="0" presId="urn:microsoft.com/office/officeart/2008/layout/LinedList"/>
    <dgm:cxn modelId="{41BD5599-B0E2-4F77-B9AE-49232016120A}" type="presParOf" srcId="{59FFA636-2E02-4028-87B1-D03165D07892}" destId="{E05A74B0-E64F-4186-9D32-4CDFF40F630E}" srcOrd="0" destOrd="0" presId="urn:microsoft.com/office/officeart/2008/layout/LinedList"/>
    <dgm:cxn modelId="{5ABCD7AB-41C9-414F-84B9-7A2A7691FDA4}" type="presParOf" srcId="{59FFA636-2E02-4028-87B1-D03165D07892}" destId="{A050466F-ABEA-4425-AC83-44CE4AF250C8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1078467-95CC-4EAD-9F9B-632F490A8454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B8C2BD4-7657-4C5C-92EF-5518AD1442CC}">
      <dgm:prSet/>
      <dgm:spPr/>
      <dgm:t>
        <a:bodyPr/>
        <a:lstStyle/>
        <a:p>
          <a:pPr>
            <a:lnSpc>
              <a:spcPct val="100000"/>
            </a:lnSpc>
          </a:pPr>
          <a:r>
            <a:rPr lang="es-ES" dirty="0" err="1">
              <a:solidFill>
                <a:schemeClr val="accent3">
                  <a:lumMod val="50000"/>
                </a:schemeClr>
              </a:solidFill>
              <a:latin typeface="Congenial Black" panose="02000503040000020004" pitchFamily="2" charset="0"/>
            </a:rPr>
            <a:t>Source</a:t>
          </a:r>
          <a:r>
            <a:rPr lang="es-ES" dirty="0">
              <a:solidFill>
                <a:schemeClr val="accent3">
                  <a:lumMod val="50000"/>
                </a:schemeClr>
              </a:solidFill>
              <a:latin typeface="Congenial Black" panose="02000503040000020004" pitchFamily="2" charset="0"/>
            </a:rPr>
            <a:t>: YouTube videos (</a:t>
          </a:r>
          <a:r>
            <a:rPr lang="es-ES" dirty="0" err="1">
              <a:solidFill>
                <a:schemeClr val="accent3">
                  <a:lumMod val="50000"/>
                </a:schemeClr>
              </a:solidFill>
              <a:latin typeface="Congenial Black" panose="02000503040000020004" pitchFamily="2" charset="0"/>
            </a:rPr>
            <a:t>health</a:t>
          </a:r>
          <a:r>
            <a:rPr lang="es-ES" dirty="0">
              <a:solidFill>
                <a:schemeClr val="accent3">
                  <a:lumMod val="50000"/>
                </a:schemeClr>
              </a:solidFill>
              <a:latin typeface="Congenial Black" panose="02000503040000020004" pitchFamily="2" charset="0"/>
            </a:rPr>
            <a:t>/</a:t>
          </a:r>
          <a:r>
            <a:rPr lang="es-ES" dirty="0" err="1">
              <a:solidFill>
                <a:schemeClr val="accent3">
                  <a:lumMod val="50000"/>
                </a:schemeClr>
              </a:solidFill>
              <a:latin typeface="Congenial Black" panose="02000503040000020004" pitchFamily="2" charset="0"/>
            </a:rPr>
            <a:t>wellness</a:t>
          </a:r>
          <a:r>
            <a:rPr lang="es-ES" dirty="0">
              <a:solidFill>
                <a:schemeClr val="accent3">
                  <a:lumMod val="50000"/>
                </a:schemeClr>
              </a:solidFill>
            </a:rPr>
            <a:t>)</a:t>
          </a:r>
          <a:endParaRPr lang="en-US" dirty="0">
            <a:solidFill>
              <a:schemeClr val="accent3">
                <a:lumMod val="50000"/>
              </a:schemeClr>
            </a:solidFill>
          </a:endParaRPr>
        </a:p>
      </dgm:t>
    </dgm:pt>
    <dgm:pt modelId="{AC8EFA92-7C3D-4F68-89F1-2A089C4485E5}" type="parTrans" cxnId="{6EBD901A-4C5B-4C6C-8E73-3A03B14A239A}">
      <dgm:prSet/>
      <dgm:spPr/>
      <dgm:t>
        <a:bodyPr/>
        <a:lstStyle/>
        <a:p>
          <a:endParaRPr lang="en-US"/>
        </a:p>
      </dgm:t>
    </dgm:pt>
    <dgm:pt modelId="{4CA752C1-21C4-4BB6-85D6-485F2942D819}" type="sibTrans" cxnId="{6EBD901A-4C5B-4C6C-8E73-3A03B14A239A}">
      <dgm:prSet/>
      <dgm:spPr/>
      <dgm:t>
        <a:bodyPr/>
        <a:lstStyle/>
        <a:p>
          <a:endParaRPr lang="en-US"/>
        </a:p>
      </dgm:t>
    </dgm:pt>
    <dgm:pt modelId="{017F0BFD-24F8-4225-BC8E-1BF05469BE3E}">
      <dgm:prSet/>
      <dgm:spPr/>
      <dgm:t>
        <a:bodyPr/>
        <a:lstStyle/>
        <a:p>
          <a:pPr>
            <a:lnSpc>
              <a:spcPct val="100000"/>
            </a:lnSpc>
          </a:pPr>
          <a:r>
            <a:rPr lang="es-ES" dirty="0">
              <a:solidFill>
                <a:schemeClr val="accent3">
                  <a:lumMod val="50000"/>
                </a:schemeClr>
              </a:solidFill>
              <a:latin typeface="Congenial Black" panose="02000503040000020004" pitchFamily="2" charset="0"/>
            </a:rPr>
            <a:t>Tool: </a:t>
          </a:r>
          <a:r>
            <a:rPr lang="es-ES" dirty="0" err="1">
              <a:solidFill>
                <a:schemeClr val="accent3">
                  <a:lumMod val="50000"/>
                </a:schemeClr>
              </a:solidFill>
              <a:latin typeface="Congenial Black" panose="02000503040000020004" pitchFamily="2" charset="0"/>
            </a:rPr>
            <a:t>youtube_transcript_api</a:t>
          </a:r>
          <a:endParaRPr lang="en-US" dirty="0">
            <a:solidFill>
              <a:schemeClr val="accent3">
                <a:lumMod val="50000"/>
              </a:schemeClr>
            </a:solidFill>
            <a:latin typeface="Congenial Black" panose="02000503040000020004" pitchFamily="2" charset="0"/>
          </a:endParaRPr>
        </a:p>
      </dgm:t>
    </dgm:pt>
    <dgm:pt modelId="{E435E193-C3D3-4CFF-928F-44DC7FCE5775}" type="parTrans" cxnId="{62DCBE2B-B100-4E0D-8CEF-813FDE2411B4}">
      <dgm:prSet/>
      <dgm:spPr/>
      <dgm:t>
        <a:bodyPr/>
        <a:lstStyle/>
        <a:p>
          <a:endParaRPr lang="en-US"/>
        </a:p>
      </dgm:t>
    </dgm:pt>
    <dgm:pt modelId="{E2AFE7D5-5BCB-43EF-A34D-DDDC05664FD6}" type="sibTrans" cxnId="{62DCBE2B-B100-4E0D-8CEF-813FDE2411B4}">
      <dgm:prSet/>
      <dgm:spPr/>
      <dgm:t>
        <a:bodyPr/>
        <a:lstStyle/>
        <a:p>
          <a:endParaRPr lang="en-US"/>
        </a:p>
      </dgm:t>
    </dgm:pt>
    <dgm:pt modelId="{4BEA5BC7-5F89-4A76-9B65-AAABA571FBF3}">
      <dgm:prSet/>
      <dgm:spPr/>
      <dgm:t>
        <a:bodyPr/>
        <a:lstStyle/>
        <a:p>
          <a:pPr>
            <a:lnSpc>
              <a:spcPct val="100000"/>
            </a:lnSpc>
          </a:pPr>
          <a:r>
            <a:rPr lang="es-ES" dirty="0">
              <a:solidFill>
                <a:schemeClr val="accent3">
                  <a:lumMod val="50000"/>
                </a:schemeClr>
              </a:solidFill>
              <a:latin typeface="Congenial Black" panose="02000503040000020004" pitchFamily="2" charset="0"/>
            </a:rPr>
            <a:t>Processing: </a:t>
          </a:r>
          <a:r>
            <a:rPr lang="es-ES" dirty="0" err="1">
              <a:solidFill>
                <a:schemeClr val="accent3">
                  <a:lumMod val="50000"/>
                </a:schemeClr>
              </a:solidFill>
              <a:latin typeface="Congenial Black" panose="02000503040000020004" pitchFamily="2" charset="0"/>
            </a:rPr>
            <a:t>chunking</a:t>
          </a:r>
          <a:r>
            <a:rPr lang="es-ES" dirty="0">
              <a:solidFill>
                <a:schemeClr val="accent3">
                  <a:lumMod val="50000"/>
                </a:schemeClr>
              </a:solidFill>
              <a:latin typeface="Congenial Black" panose="02000503040000020004" pitchFamily="2" charset="0"/>
            </a:rPr>
            <a:t>, </a:t>
          </a:r>
          <a:r>
            <a:rPr lang="es-ES" dirty="0" err="1">
              <a:solidFill>
                <a:schemeClr val="accent3">
                  <a:lumMod val="50000"/>
                </a:schemeClr>
              </a:solidFill>
              <a:latin typeface="Congenial Black" panose="02000503040000020004" pitchFamily="2" charset="0"/>
            </a:rPr>
            <a:t>semantic</a:t>
          </a:r>
          <a:r>
            <a:rPr lang="es-ES" dirty="0">
              <a:solidFill>
                <a:schemeClr val="accent3">
                  <a:lumMod val="50000"/>
                </a:schemeClr>
              </a:solidFill>
              <a:latin typeface="Congenial Black" panose="02000503040000020004" pitchFamily="2" charset="0"/>
            </a:rPr>
            <a:t> </a:t>
          </a:r>
          <a:r>
            <a:rPr lang="es-ES" dirty="0" err="1">
              <a:solidFill>
                <a:schemeClr val="accent3">
                  <a:lumMod val="50000"/>
                </a:schemeClr>
              </a:solidFill>
              <a:latin typeface="Congenial Black" panose="02000503040000020004" pitchFamily="2" charset="0"/>
            </a:rPr>
            <a:t>tagging</a:t>
          </a:r>
          <a:r>
            <a:rPr lang="es-ES" dirty="0">
              <a:solidFill>
                <a:schemeClr val="accent3">
                  <a:lumMod val="50000"/>
                </a:schemeClr>
              </a:solidFill>
              <a:latin typeface="Congenial Black" panose="02000503040000020004" pitchFamily="2" charset="0"/>
            </a:rPr>
            <a:t>, </a:t>
          </a:r>
          <a:r>
            <a:rPr lang="es-ES" dirty="0" err="1">
              <a:solidFill>
                <a:schemeClr val="accent3">
                  <a:lumMod val="50000"/>
                </a:schemeClr>
              </a:solidFill>
              <a:latin typeface="Congenial Black" panose="02000503040000020004" pitchFamily="2" charset="0"/>
            </a:rPr>
            <a:t>OpenAI</a:t>
          </a:r>
          <a:r>
            <a:rPr lang="es-ES" dirty="0">
              <a:solidFill>
                <a:schemeClr val="accent3">
                  <a:lumMod val="50000"/>
                </a:schemeClr>
              </a:solidFill>
              <a:latin typeface="Congenial Black" panose="02000503040000020004" pitchFamily="2" charset="0"/>
            </a:rPr>
            <a:t> </a:t>
          </a:r>
          <a:r>
            <a:rPr lang="es-ES" dirty="0" err="1">
              <a:solidFill>
                <a:schemeClr val="accent3">
                  <a:lumMod val="50000"/>
                </a:schemeClr>
              </a:solidFill>
              <a:latin typeface="Congenial Black" panose="02000503040000020004" pitchFamily="2" charset="0"/>
            </a:rPr>
            <a:t>embeddings</a:t>
          </a:r>
          <a:endParaRPr lang="en-US" dirty="0">
            <a:solidFill>
              <a:schemeClr val="accent3">
                <a:lumMod val="50000"/>
              </a:schemeClr>
            </a:solidFill>
            <a:latin typeface="Congenial Black" panose="02000503040000020004" pitchFamily="2" charset="0"/>
          </a:endParaRPr>
        </a:p>
      </dgm:t>
    </dgm:pt>
    <dgm:pt modelId="{09984725-F8CB-4690-BD5F-43B33867AE21}" type="parTrans" cxnId="{40A48BE7-CE4E-414E-90BB-ED95092AEFEF}">
      <dgm:prSet/>
      <dgm:spPr/>
      <dgm:t>
        <a:bodyPr/>
        <a:lstStyle/>
        <a:p>
          <a:endParaRPr lang="en-US"/>
        </a:p>
      </dgm:t>
    </dgm:pt>
    <dgm:pt modelId="{FD04306C-3740-4AD5-8961-2C66E56B2F01}" type="sibTrans" cxnId="{40A48BE7-CE4E-414E-90BB-ED95092AEFEF}">
      <dgm:prSet/>
      <dgm:spPr/>
      <dgm:t>
        <a:bodyPr/>
        <a:lstStyle/>
        <a:p>
          <a:endParaRPr lang="en-US"/>
        </a:p>
      </dgm:t>
    </dgm:pt>
    <dgm:pt modelId="{45F62E6B-95F4-44FE-AECE-22555BF18BA4}">
      <dgm:prSet/>
      <dgm:spPr/>
      <dgm:t>
        <a:bodyPr/>
        <a:lstStyle/>
        <a:p>
          <a:pPr>
            <a:lnSpc>
              <a:spcPct val="100000"/>
            </a:lnSpc>
          </a:pPr>
          <a:r>
            <a:rPr lang="es-ES" dirty="0">
              <a:solidFill>
                <a:schemeClr val="accent3">
                  <a:lumMod val="50000"/>
                </a:schemeClr>
              </a:solidFill>
              <a:latin typeface="Congenial Black" panose="02000503040000020004" pitchFamily="2" charset="0"/>
            </a:rPr>
            <a:t>Storage: </a:t>
          </a:r>
          <a:r>
            <a:rPr lang="es-ES" dirty="0" err="1">
              <a:solidFill>
                <a:schemeClr val="accent3">
                  <a:lumMod val="50000"/>
                </a:schemeClr>
              </a:solidFill>
              <a:latin typeface="Congenial Black" panose="02000503040000020004" pitchFamily="2" charset="0"/>
            </a:rPr>
            <a:t>Pinecone</a:t>
          </a:r>
          <a:r>
            <a:rPr lang="es-ES" dirty="0">
              <a:solidFill>
                <a:schemeClr val="accent3">
                  <a:lumMod val="50000"/>
                </a:schemeClr>
              </a:solidFill>
              <a:latin typeface="Congenial Black" panose="02000503040000020004" pitchFamily="2" charset="0"/>
            </a:rPr>
            <a:t> (alma-</a:t>
          </a:r>
          <a:r>
            <a:rPr lang="es-ES" dirty="0" err="1">
              <a:solidFill>
                <a:schemeClr val="accent3">
                  <a:lumMod val="50000"/>
                </a:schemeClr>
              </a:solidFill>
              <a:latin typeface="Congenial Black" panose="02000503040000020004" pitchFamily="2" charset="0"/>
            </a:rPr>
            <a:t>index</a:t>
          </a:r>
          <a:r>
            <a:rPr lang="es-ES" dirty="0">
              <a:solidFill>
                <a:schemeClr val="accent3">
                  <a:lumMod val="50000"/>
                </a:schemeClr>
              </a:solidFill>
              <a:latin typeface="Congenial Black" panose="02000503040000020004" pitchFamily="2" charset="0"/>
            </a:rPr>
            <a:t>, alma-video-</a:t>
          </a:r>
          <a:r>
            <a:rPr lang="es-ES" dirty="0" err="1">
              <a:solidFill>
                <a:schemeClr val="accent3">
                  <a:lumMod val="50000"/>
                </a:schemeClr>
              </a:solidFill>
              <a:latin typeface="Congenial Black" panose="02000503040000020004" pitchFamily="2" charset="0"/>
            </a:rPr>
            <a:t>index</a:t>
          </a:r>
          <a:r>
            <a:rPr lang="es-ES" dirty="0">
              <a:solidFill>
                <a:schemeClr val="accent3">
                  <a:lumMod val="50000"/>
                </a:schemeClr>
              </a:solidFill>
            </a:rPr>
            <a:t>)</a:t>
          </a:r>
          <a:endParaRPr lang="en-US" dirty="0">
            <a:solidFill>
              <a:schemeClr val="accent3">
                <a:lumMod val="50000"/>
              </a:schemeClr>
            </a:solidFill>
          </a:endParaRPr>
        </a:p>
      </dgm:t>
    </dgm:pt>
    <dgm:pt modelId="{364BF2D4-DC91-4DE2-9F4C-CD32719D7F51}" type="parTrans" cxnId="{A44F7F38-D307-42EE-A550-E87508117F0B}">
      <dgm:prSet/>
      <dgm:spPr/>
      <dgm:t>
        <a:bodyPr/>
        <a:lstStyle/>
        <a:p>
          <a:endParaRPr lang="en-US"/>
        </a:p>
      </dgm:t>
    </dgm:pt>
    <dgm:pt modelId="{8856F3DC-1F14-4909-8E51-B4C0066CA517}" type="sibTrans" cxnId="{A44F7F38-D307-42EE-A550-E87508117F0B}">
      <dgm:prSet/>
      <dgm:spPr/>
      <dgm:t>
        <a:bodyPr/>
        <a:lstStyle/>
        <a:p>
          <a:endParaRPr lang="en-US"/>
        </a:p>
      </dgm:t>
    </dgm:pt>
    <dgm:pt modelId="{91DD9A23-2089-4FC8-9A7B-85EF0ECC1495}">
      <dgm:prSet/>
      <dgm:spPr/>
      <dgm:t>
        <a:bodyPr/>
        <a:lstStyle/>
        <a:p>
          <a:pPr>
            <a:lnSpc>
              <a:spcPct val="100000"/>
            </a:lnSpc>
          </a:pPr>
          <a:r>
            <a:rPr lang="es-ES" dirty="0" err="1">
              <a:solidFill>
                <a:schemeClr val="accent3">
                  <a:lumMod val="50000"/>
                </a:schemeClr>
              </a:solidFill>
              <a:latin typeface="Congenial Black" panose="02000503040000020004" pitchFamily="2" charset="0"/>
            </a:rPr>
            <a:t>Metadata</a:t>
          </a:r>
          <a:r>
            <a:rPr lang="es-ES" dirty="0">
              <a:solidFill>
                <a:schemeClr val="accent3">
                  <a:lumMod val="50000"/>
                </a:schemeClr>
              </a:solidFill>
              <a:latin typeface="Congenial Black" panose="02000503040000020004" pitchFamily="2" charset="0"/>
            </a:rPr>
            <a:t>: </a:t>
          </a:r>
          <a:r>
            <a:rPr lang="es-ES" dirty="0" err="1">
              <a:solidFill>
                <a:schemeClr val="accent3">
                  <a:lumMod val="50000"/>
                </a:schemeClr>
              </a:solidFill>
              <a:latin typeface="Congenial Black" panose="02000503040000020004" pitchFamily="2" charset="0"/>
            </a:rPr>
            <a:t>title</a:t>
          </a:r>
          <a:r>
            <a:rPr lang="es-ES" dirty="0">
              <a:solidFill>
                <a:schemeClr val="accent3">
                  <a:lumMod val="50000"/>
                </a:schemeClr>
              </a:solidFill>
              <a:latin typeface="Congenial Black" panose="02000503040000020004" pitchFamily="2" charset="0"/>
            </a:rPr>
            <a:t>, </a:t>
          </a:r>
          <a:r>
            <a:rPr lang="es-ES" dirty="0" err="1">
              <a:solidFill>
                <a:schemeClr val="accent3">
                  <a:lumMod val="50000"/>
                </a:schemeClr>
              </a:solidFill>
              <a:latin typeface="Congenial Black" panose="02000503040000020004" pitchFamily="2" charset="0"/>
            </a:rPr>
            <a:t>timestamp</a:t>
          </a:r>
          <a:r>
            <a:rPr lang="es-ES" dirty="0">
              <a:solidFill>
                <a:schemeClr val="accent3">
                  <a:lumMod val="50000"/>
                </a:schemeClr>
              </a:solidFill>
              <a:latin typeface="Congenial Black" panose="02000503040000020004" pitchFamily="2" charset="0"/>
            </a:rPr>
            <a:t>, tags, URL</a:t>
          </a:r>
          <a:endParaRPr lang="en-US" dirty="0">
            <a:solidFill>
              <a:schemeClr val="accent3">
                <a:lumMod val="50000"/>
              </a:schemeClr>
            </a:solidFill>
            <a:latin typeface="Congenial Black" panose="02000503040000020004" pitchFamily="2" charset="0"/>
          </a:endParaRPr>
        </a:p>
      </dgm:t>
    </dgm:pt>
    <dgm:pt modelId="{EADD81E3-9D56-4141-824C-BFDAEC20237E}" type="parTrans" cxnId="{A74AE310-ABD8-4013-AC46-295D4F21B679}">
      <dgm:prSet/>
      <dgm:spPr/>
      <dgm:t>
        <a:bodyPr/>
        <a:lstStyle/>
        <a:p>
          <a:endParaRPr lang="en-US"/>
        </a:p>
      </dgm:t>
    </dgm:pt>
    <dgm:pt modelId="{69895C0A-8F5F-4B03-840A-8680DDDDC173}" type="sibTrans" cxnId="{A74AE310-ABD8-4013-AC46-295D4F21B679}">
      <dgm:prSet/>
      <dgm:spPr/>
      <dgm:t>
        <a:bodyPr/>
        <a:lstStyle/>
        <a:p>
          <a:endParaRPr lang="en-US"/>
        </a:p>
      </dgm:t>
    </dgm:pt>
    <dgm:pt modelId="{B77A10DF-A2A6-4DBF-95F7-104EC93F3E90}" type="pres">
      <dgm:prSet presAssocID="{61078467-95CC-4EAD-9F9B-632F490A8454}" presName="root" presStyleCnt="0">
        <dgm:presLayoutVars>
          <dgm:dir/>
          <dgm:resizeHandles val="exact"/>
        </dgm:presLayoutVars>
      </dgm:prSet>
      <dgm:spPr/>
    </dgm:pt>
    <dgm:pt modelId="{1AD87A14-1277-4212-A4FD-30BAE8AEDC12}" type="pres">
      <dgm:prSet presAssocID="{6B8C2BD4-7657-4C5C-92EF-5518AD1442CC}" presName="compNode" presStyleCnt="0"/>
      <dgm:spPr/>
    </dgm:pt>
    <dgm:pt modelId="{71BD2BB8-68EC-4855-A193-D16F03138CAC}" type="pres">
      <dgm:prSet presAssocID="{6B8C2BD4-7657-4C5C-92EF-5518AD1442CC}" presName="bgRect" presStyleLbl="bgShp" presStyleIdx="0" presStyleCnt="5"/>
      <dgm:spPr/>
    </dgm:pt>
    <dgm:pt modelId="{66F3620E-3A30-4EEB-AD47-E89E68E04B90}" type="pres">
      <dgm:prSet presAssocID="{6B8C2BD4-7657-4C5C-92EF-5518AD1442CC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alomitas de maíz"/>
        </a:ext>
      </dgm:extLst>
    </dgm:pt>
    <dgm:pt modelId="{29E06EFE-8A83-4761-B446-3BB0846C5013}" type="pres">
      <dgm:prSet presAssocID="{6B8C2BD4-7657-4C5C-92EF-5518AD1442CC}" presName="spaceRect" presStyleCnt="0"/>
      <dgm:spPr/>
    </dgm:pt>
    <dgm:pt modelId="{91FDA197-CE29-4F24-93E4-5E754BF08EC3}" type="pres">
      <dgm:prSet presAssocID="{6B8C2BD4-7657-4C5C-92EF-5518AD1442CC}" presName="parTx" presStyleLbl="revTx" presStyleIdx="0" presStyleCnt="5">
        <dgm:presLayoutVars>
          <dgm:chMax val="0"/>
          <dgm:chPref val="0"/>
        </dgm:presLayoutVars>
      </dgm:prSet>
      <dgm:spPr/>
    </dgm:pt>
    <dgm:pt modelId="{377E0FCC-6B03-4972-AFB3-09B5392EF10D}" type="pres">
      <dgm:prSet presAssocID="{4CA752C1-21C4-4BB6-85D6-485F2942D819}" presName="sibTrans" presStyleCnt="0"/>
      <dgm:spPr/>
    </dgm:pt>
    <dgm:pt modelId="{5BAB754F-3AA8-43FC-AAD5-DF05041DE1DD}" type="pres">
      <dgm:prSet presAssocID="{017F0BFD-24F8-4225-BC8E-1BF05469BE3E}" presName="compNode" presStyleCnt="0"/>
      <dgm:spPr/>
    </dgm:pt>
    <dgm:pt modelId="{6BD95B67-8B9B-4C47-8EAB-3870DCDB3DA7}" type="pres">
      <dgm:prSet presAssocID="{017F0BFD-24F8-4225-BC8E-1BF05469BE3E}" presName="bgRect" presStyleLbl="bgShp" presStyleIdx="1" presStyleCnt="5"/>
      <dgm:spPr/>
    </dgm:pt>
    <dgm:pt modelId="{BDF83C31-3B4D-4258-8F77-9FC4A4D92474}" type="pres">
      <dgm:prSet presAssocID="{017F0BFD-24F8-4225-BC8E-1BF05469BE3E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yncing Cloud"/>
        </a:ext>
      </dgm:extLst>
    </dgm:pt>
    <dgm:pt modelId="{E150A534-A556-40B3-B6B9-5B5E8D477577}" type="pres">
      <dgm:prSet presAssocID="{017F0BFD-24F8-4225-BC8E-1BF05469BE3E}" presName="spaceRect" presStyleCnt="0"/>
      <dgm:spPr/>
    </dgm:pt>
    <dgm:pt modelId="{EC73F463-3E7E-4426-9230-E6F3630294BB}" type="pres">
      <dgm:prSet presAssocID="{017F0BFD-24F8-4225-BC8E-1BF05469BE3E}" presName="parTx" presStyleLbl="revTx" presStyleIdx="1" presStyleCnt="5">
        <dgm:presLayoutVars>
          <dgm:chMax val="0"/>
          <dgm:chPref val="0"/>
        </dgm:presLayoutVars>
      </dgm:prSet>
      <dgm:spPr/>
    </dgm:pt>
    <dgm:pt modelId="{0E8E3DAC-57DD-40D0-B7B2-BF3DA5DCECBC}" type="pres">
      <dgm:prSet presAssocID="{E2AFE7D5-5BCB-43EF-A34D-DDDC05664FD6}" presName="sibTrans" presStyleCnt="0"/>
      <dgm:spPr/>
    </dgm:pt>
    <dgm:pt modelId="{8774CC8D-3084-4221-ACB4-7094D4962FEB}" type="pres">
      <dgm:prSet presAssocID="{4BEA5BC7-5F89-4A76-9B65-AAABA571FBF3}" presName="compNode" presStyleCnt="0"/>
      <dgm:spPr/>
    </dgm:pt>
    <dgm:pt modelId="{F9EF88EA-980B-4635-8D65-64F08FCD4B5D}" type="pres">
      <dgm:prSet presAssocID="{4BEA5BC7-5F89-4A76-9B65-AAABA571FBF3}" presName="bgRect" presStyleLbl="bgShp" presStyleIdx="2" presStyleCnt="5"/>
      <dgm:spPr/>
    </dgm:pt>
    <dgm:pt modelId="{B7AD6A76-CE98-43E5-B6FE-D705F1C78B7F}" type="pres">
      <dgm:prSet presAssocID="{4BEA5BC7-5F89-4A76-9B65-AAABA571FBF3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ódigo de barras"/>
        </a:ext>
      </dgm:extLst>
    </dgm:pt>
    <dgm:pt modelId="{F19A3DD8-94A7-4B67-94D5-B7DD0A5C7B27}" type="pres">
      <dgm:prSet presAssocID="{4BEA5BC7-5F89-4A76-9B65-AAABA571FBF3}" presName="spaceRect" presStyleCnt="0"/>
      <dgm:spPr/>
    </dgm:pt>
    <dgm:pt modelId="{C7DF621F-6B50-4A1F-A727-C4E78A021B8E}" type="pres">
      <dgm:prSet presAssocID="{4BEA5BC7-5F89-4A76-9B65-AAABA571FBF3}" presName="parTx" presStyleLbl="revTx" presStyleIdx="2" presStyleCnt="5">
        <dgm:presLayoutVars>
          <dgm:chMax val="0"/>
          <dgm:chPref val="0"/>
        </dgm:presLayoutVars>
      </dgm:prSet>
      <dgm:spPr/>
    </dgm:pt>
    <dgm:pt modelId="{B2B83423-6B89-480C-86D6-DB39CF469279}" type="pres">
      <dgm:prSet presAssocID="{FD04306C-3740-4AD5-8961-2C66E56B2F01}" presName="sibTrans" presStyleCnt="0"/>
      <dgm:spPr/>
    </dgm:pt>
    <dgm:pt modelId="{B964F600-3A39-4DD6-A2AB-E3D0E97A45DB}" type="pres">
      <dgm:prSet presAssocID="{45F62E6B-95F4-44FE-AECE-22555BF18BA4}" presName="compNode" presStyleCnt="0"/>
      <dgm:spPr/>
    </dgm:pt>
    <dgm:pt modelId="{2DE39822-DEBD-4772-AF2F-FC0E24D1F6F5}" type="pres">
      <dgm:prSet presAssocID="{45F62E6B-95F4-44FE-AECE-22555BF18BA4}" presName="bgRect" presStyleLbl="bgShp" presStyleIdx="3" presStyleCnt="5"/>
      <dgm:spPr/>
    </dgm:pt>
    <dgm:pt modelId="{C56193F6-B7BC-42A4-9E91-F51C670EE477}" type="pres">
      <dgm:prSet presAssocID="{45F62E6B-95F4-44FE-AECE-22555BF18BA4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ibros"/>
        </a:ext>
      </dgm:extLst>
    </dgm:pt>
    <dgm:pt modelId="{9A88C733-ECEF-457E-BF54-3E0F4A213687}" type="pres">
      <dgm:prSet presAssocID="{45F62E6B-95F4-44FE-AECE-22555BF18BA4}" presName="spaceRect" presStyleCnt="0"/>
      <dgm:spPr/>
    </dgm:pt>
    <dgm:pt modelId="{CC9E4CE1-581F-43DB-9076-B2E61A2B243B}" type="pres">
      <dgm:prSet presAssocID="{45F62E6B-95F4-44FE-AECE-22555BF18BA4}" presName="parTx" presStyleLbl="revTx" presStyleIdx="3" presStyleCnt="5">
        <dgm:presLayoutVars>
          <dgm:chMax val="0"/>
          <dgm:chPref val="0"/>
        </dgm:presLayoutVars>
      </dgm:prSet>
      <dgm:spPr/>
    </dgm:pt>
    <dgm:pt modelId="{2F5246A8-50BE-455B-B8B6-4C6E9569D8A8}" type="pres">
      <dgm:prSet presAssocID="{8856F3DC-1F14-4909-8E51-B4C0066CA517}" presName="sibTrans" presStyleCnt="0"/>
      <dgm:spPr/>
    </dgm:pt>
    <dgm:pt modelId="{7FE59D23-1C6A-436F-8BBF-6AA1C5F46F1D}" type="pres">
      <dgm:prSet presAssocID="{91DD9A23-2089-4FC8-9A7B-85EF0ECC1495}" presName="compNode" presStyleCnt="0"/>
      <dgm:spPr/>
    </dgm:pt>
    <dgm:pt modelId="{A710F514-51F7-4662-9DFF-60D3F2E8D162}" type="pres">
      <dgm:prSet presAssocID="{91DD9A23-2089-4FC8-9A7B-85EF0ECC1495}" presName="bgRect" presStyleLbl="bgShp" presStyleIdx="4" presStyleCnt="5"/>
      <dgm:spPr/>
    </dgm:pt>
    <dgm:pt modelId="{2FE3FE4A-4795-47A7-A97F-74542EAF0205}" type="pres">
      <dgm:prSet presAssocID="{91DD9A23-2089-4FC8-9A7B-85EF0ECC1495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rituradora de papel"/>
        </a:ext>
      </dgm:extLst>
    </dgm:pt>
    <dgm:pt modelId="{449F5085-7820-4F4A-80DB-E2AAED2A4806}" type="pres">
      <dgm:prSet presAssocID="{91DD9A23-2089-4FC8-9A7B-85EF0ECC1495}" presName="spaceRect" presStyleCnt="0"/>
      <dgm:spPr/>
    </dgm:pt>
    <dgm:pt modelId="{4E63B5F5-9247-4814-828B-B8EF5A6F4A67}" type="pres">
      <dgm:prSet presAssocID="{91DD9A23-2089-4FC8-9A7B-85EF0ECC1495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4064270C-EF04-42B9-AF91-4B095486F5BA}" type="presOf" srcId="{6B8C2BD4-7657-4C5C-92EF-5518AD1442CC}" destId="{91FDA197-CE29-4F24-93E4-5E754BF08EC3}" srcOrd="0" destOrd="0" presId="urn:microsoft.com/office/officeart/2018/2/layout/IconVerticalSolidList"/>
    <dgm:cxn modelId="{A74AE310-ABD8-4013-AC46-295D4F21B679}" srcId="{61078467-95CC-4EAD-9F9B-632F490A8454}" destId="{91DD9A23-2089-4FC8-9A7B-85EF0ECC1495}" srcOrd="4" destOrd="0" parTransId="{EADD81E3-9D56-4141-824C-BFDAEC20237E}" sibTransId="{69895C0A-8F5F-4B03-840A-8680DDDDC173}"/>
    <dgm:cxn modelId="{6EBD901A-4C5B-4C6C-8E73-3A03B14A239A}" srcId="{61078467-95CC-4EAD-9F9B-632F490A8454}" destId="{6B8C2BD4-7657-4C5C-92EF-5518AD1442CC}" srcOrd="0" destOrd="0" parTransId="{AC8EFA92-7C3D-4F68-89F1-2A089C4485E5}" sibTransId="{4CA752C1-21C4-4BB6-85D6-485F2942D819}"/>
    <dgm:cxn modelId="{62DCBE2B-B100-4E0D-8CEF-813FDE2411B4}" srcId="{61078467-95CC-4EAD-9F9B-632F490A8454}" destId="{017F0BFD-24F8-4225-BC8E-1BF05469BE3E}" srcOrd="1" destOrd="0" parTransId="{E435E193-C3D3-4CFF-928F-44DC7FCE5775}" sibTransId="{E2AFE7D5-5BCB-43EF-A34D-DDDC05664FD6}"/>
    <dgm:cxn modelId="{A44F7F38-D307-42EE-A550-E87508117F0B}" srcId="{61078467-95CC-4EAD-9F9B-632F490A8454}" destId="{45F62E6B-95F4-44FE-AECE-22555BF18BA4}" srcOrd="3" destOrd="0" parTransId="{364BF2D4-DC91-4DE2-9F4C-CD32719D7F51}" sibTransId="{8856F3DC-1F14-4909-8E51-B4C0066CA517}"/>
    <dgm:cxn modelId="{D626DA3C-CFA3-4290-BC2E-52E89350642C}" type="presOf" srcId="{45F62E6B-95F4-44FE-AECE-22555BF18BA4}" destId="{CC9E4CE1-581F-43DB-9076-B2E61A2B243B}" srcOrd="0" destOrd="0" presId="urn:microsoft.com/office/officeart/2018/2/layout/IconVerticalSolidList"/>
    <dgm:cxn modelId="{A5B0544E-51DD-4CB2-9BAD-15FFB4CD4E12}" type="presOf" srcId="{4BEA5BC7-5F89-4A76-9B65-AAABA571FBF3}" destId="{C7DF621F-6B50-4A1F-A727-C4E78A021B8E}" srcOrd="0" destOrd="0" presId="urn:microsoft.com/office/officeart/2018/2/layout/IconVerticalSolidList"/>
    <dgm:cxn modelId="{BF0BAE99-E554-4613-837A-5EE13108644C}" type="presOf" srcId="{91DD9A23-2089-4FC8-9A7B-85EF0ECC1495}" destId="{4E63B5F5-9247-4814-828B-B8EF5A6F4A67}" srcOrd="0" destOrd="0" presId="urn:microsoft.com/office/officeart/2018/2/layout/IconVerticalSolidList"/>
    <dgm:cxn modelId="{59328CBA-E215-479C-B5FC-0FAF2EF1558A}" type="presOf" srcId="{017F0BFD-24F8-4225-BC8E-1BF05469BE3E}" destId="{EC73F463-3E7E-4426-9230-E6F3630294BB}" srcOrd="0" destOrd="0" presId="urn:microsoft.com/office/officeart/2018/2/layout/IconVerticalSolidList"/>
    <dgm:cxn modelId="{FB36A8C3-BB36-481B-A1F0-E191F8C4DC16}" type="presOf" srcId="{61078467-95CC-4EAD-9F9B-632F490A8454}" destId="{B77A10DF-A2A6-4DBF-95F7-104EC93F3E90}" srcOrd="0" destOrd="0" presId="urn:microsoft.com/office/officeart/2018/2/layout/IconVerticalSolidList"/>
    <dgm:cxn modelId="{40A48BE7-CE4E-414E-90BB-ED95092AEFEF}" srcId="{61078467-95CC-4EAD-9F9B-632F490A8454}" destId="{4BEA5BC7-5F89-4A76-9B65-AAABA571FBF3}" srcOrd="2" destOrd="0" parTransId="{09984725-F8CB-4690-BD5F-43B33867AE21}" sibTransId="{FD04306C-3740-4AD5-8961-2C66E56B2F01}"/>
    <dgm:cxn modelId="{1E496232-C3D8-4A5F-B524-10376CE7158C}" type="presParOf" srcId="{B77A10DF-A2A6-4DBF-95F7-104EC93F3E90}" destId="{1AD87A14-1277-4212-A4FD-30BAE8AEDC12}" srcOrd="0" destOrd="0" presId="urn:microsoft.com/office/officeart/2018/2/layout/IconVerticalSolidList"/>
    <dgm:cxn modelId="{702D120D-D437-4F88-8455-D4EB8F79A6F8}" type="presParOf" srcId="{1AD87A14-1277-4212-A4FD-30BAE8AEDC12}" destId="{71BD2BB8-68EC-4855-A193-D16F03138CAC}" srcOrd="0" destOrd="0" presId="urn:microsoft.com/office/officeart/2018/2/layout/IconVerticalSolidList"/>
    <dgm:cxn modelId="{4461B424-5D3F-482A-A677-C396FAB199DC}" type="presParOf" srcId="{1AD87A14-1277-4212-A4FD-30BAE8AEDC12}" destId="{66F3620E-3A30-4EEB-AD47-E89E68E04B90}" srcOrd="1" destOrd="0" presId="urn:microsoft.com/office/officeart/2018/2/layout/IconVerticalSolidList"/>
    <dgm:cxn modelId="{A7844C91-C887-4E40-B708-3C255AAEA442}" type="presParOf" srcId="{1AD87A14-1277-4212-A4FD-30BAE8AEDC12}" destId="{29E06EFE-8A83-4761-B446-3BB0846C5013}" srcOrd="2" destOrd="0" presId="urn:microsoft.com/office/officeart/2018/2/layout/IconVerticalSolidList"/>
    <dgm:cxn modelId="{50D6B287-7240-4996-BE70-AF4248731B82}" type="presParOf" srcId="{1AD87A14-1277-4212-A4FD-30BAE8AEDC12}" destId="{91FDA197-CE29-4F24-93E4-5E754BF08EC3}" srcOrd="3" destOrd="0" presId="urn:microsoft.com/office/officeart/2018/2/layout/IconVerticalSolidList"/>
    <dgm:cxn modelId="{1A8E12DC-BE65-4BF3-AA8A-4DA47B56132C}" type="presParOf" srcId="{B77A10DF-A2A6-4DBF-95F7-104EC93F3E90}" destId="{377E0FCC-6B03-4972-AFB3-09B5392EF10D}" srcOrd="1" destOrd="0" presId="urn:microsoft.com/office/officeart/2018/2/layout/IconVerticalSolidList"/>
    <dgm:cxn modelId="{D755D742-3236-4553-A35E-EAA560BF57C5}" type="presParOf" srcId="{B77A10DF-A2A6-4DBF-95F7-104EC93F3E90}" destId="{5BAB754F-3AA8-43FC-AAD5-DF05041DE1DD}" srcOrd="2" destOrd="0" presId="urn:microsoft.com/office/officeart/2018/2/layout/IconVerticalSolidList"/>
    <dgm:cxn modelId="{508ACC12-880E-47DD-9584-C368467C0FBF}" type="presParOf" srcId="{5BAB754F-3AA8-43FC-AAD5-DF05041DE1DD}" destId="{6BD95B67-8B9B-4C47-8EAB-3870DCDB3DA7}" srcOrd="0" destOrd="0" presId="urn:microsoft.com/office/officeart/2018/2/layout/IconVerticalSolidList"/>
    <dgm:cxn modelId="{C8CD6B28-997B-4EF4-BE5E-53AE05E2DB54}" type="presParOf" srcId="{5BAB754F-3AA8-43FC-AAD5-DF05041DE1DD}" destId="{BDF83C31-3B4D-4258-8F77-9FC4A4D92474}" srcOrd="1" destOrd="0" presId="urn:microsoft.com/office/officeart/2018/2/layout/IconVerticalSolidList"/>
    <dgm:cxn modelId="{C43989EE-9395-4F97-BB13-8E9674EC8BFA}" type="presParOf" srcId="{5BAB754F-3AA8-43FC-AAD5-DF05041DE1DD}" destId="{E150A534-A556-40B3-B6B9-5B5E8D477577}" srcOrd="2" destOrd="0" presId="urn:microsoft.com/office/officeart/2018/2/layout/IconVerticalSolidList"/>
    <dgm:cxn modelId="{677CCD9A-4E3E-407C-8EEE-2D7B63DEF573}" type="presParOf" srcId="{5BAB754F-3AA8-43FC-AAD5-DF05041DE1DD}" destId="{EC73F463-3E7E-4426-9230-E6F3630294BB}" srcOrd="3" destOrd="0" presId="urn:microsoft.com/office/officeart/2018/2/layout/IconVerticalSolidList"/>
    <dgm:cxn modelId="{5E0958D2-4804-4778-AA1F-F360C4D143FC}" type="presParOf" srcId="{B77A10DF-A2A6-4DBF-95F7-104EC93F3E90}" destId="{0E8E3DAC-57DD-40D0-B7B2-BF3DA5DCECBC}" srcOrd="3" destOrd="0" presId="urn:microsoft.com/office/officeart/2018/2/layout/IconVerticalSolidList"/>
    <dgm:cxn modelId="{03583874-FEAA-47C5-BEBC-544C18862B16}" type="presParOf" srcId="{B77A10DF-A2A6-4DBF-95F7-104EC93F3E90}" destId="{8774CC8D-3084-4221-ACB4-7094D4962FEB}" srcOrd="4" destOrd="0" presId="urn:microsoft.com/office/officeart/2018/2/layout/IconVerticalSolidList"/>
    <dgm:cxn modelId="{E00F7045-C25F-4434-ACF3-CD3269E93FA7}" type="presParOf" srcId="{8774CC8D-3084-4221-ACB4-7094D4962FEB}" destId="{F9EF88EA-980B-4635-8D65-64F08FCD4B5D}" srcOrd="0" destOrd="0" presId="urn:microsoft.com/office/officeart/2018/2/layout/IconVerticalSolidList"/>
    <dgm:cxn modelId="{50F18162-ADB4-4327-AAC3-464C4DB6452A}" type="presParOf" srcId="{8774CC8D-3084-4221-ACB4-7094D4962FEB}" destId="{B7AD6A76-CE98-43E5-B6FE-D705F1C78B7F}" srcOrd="1" destOrd="0" presId="urn:microsoft.com/office/officeart/2018/2/layout/IconVerticalSolidList"/>
    <dgm:cxn modelId="{E8BC6A49-797D-4A3B-83C2-C0E681F1A93B}" type="presParOf" srcId="{8774CC8D-3084-4221-ACB4-7094D4962FEB}" destId="{F19A3DD8-94A7-4B67-94D5-B7DD0A5C7B27}" srcOrd="2" destOrd="0" presId="urn:microsoft.com/office/officeart/2018/2/layout/IconVerticalSolidList"/>
    <dgm:cxn modelId="{E6A8617D-F7C4-420E-90D4-A33744EBF05B}" type="presParOf" srcId="{8774CC8D-3084-4221-ACB4-7094D4962FEB}" destId="{C7DF621F-6B50-4A1F-A727-C4E78A021B8E}" srcOrd="3" destOrd="0" presId="urn:microsoft.com/office/officeart/2018/2/layout/IconVerticalSolidList"/>
    <dgm:cxn modelId="{ABB962BF-3DAF-401C-99E8-234D93E6B5D3}" type="presParOf" srcId="{B77A10DF-A2A6-4DBF-95F7-104EC93F3E90}" destId="{B2B83423-6B89-480C-86D6-DB39CF469279}" srcOrd="5" destOrd="0" presId="urn:microsoft.com/office/officeart/2018/2/layout/IconVerticalSolidList"/>
    <dgm:cxn modelId="{46538ADC-74BF-4E0F-955C-AFD343EACD73}" type="presParOf" srcId="{B77A10DF-A2A6-4DBF-95F7-104EC93F3E90}" destId="{B964F600-3A39-4DD6-A2AB-E3D0E97A45DB}" srcOrd="6" destOrd="0" presId="urn:microsoft.com/office/officeart/2018/2/layout/IconVerticalSolidList"/>
    <dgm:cxn modelId="{6880D189-AFFB-4660-A08B-B32E185F70E7}" type="presParOf" srcId="{B964F600-3A39-4DD6-A2AB-E3D0E97A45DB}" destId="{2DE39822-DEBD-4772-AF2F-FC0E24D1F6F5}" srcOrd="0" destOrd="0" presId="urn:microsoft.com/office/officeart/2018/2/layout/IconVerticalSolidList"/>
    <dgm:cxn modelId="{0EF94BD9-2B29-4884-A0E9-78C5D3285E96}" type="presParOf" srcId="{B964F600-3A39-4DD6-A2AB-E3D0E97A45DB}" destId="{C56193F6-B7BC-42A4-9E91-F51C670EE477}" srcOrd="1" destOrd="0" presId="urn:microsoft.com/office/officeart/2018/2/layout/IconVerticalSolidList"/>
    <dgm:cxn modelId="{1CBE900F-C652-4DC4-AB72-2F88B65BD269}" type="presParOf" srcId="{B964F600-3A39-4DD6-A2AB-E3D0E97A45DB}" destId="{9A88C733-ECEF-457E-BF54-3E0F4A213687}" srcOrd="2" destOrd="0" presId="urn:microsoft.com/office/officeart/2018/2/layout/IconVerticalSolidList"/>
    <dgm:cxn modelId="{243B711F-F2BF-4FD6-A9AF-7AE5B4566B5C}" type="presParOf" srcId="{B964F600-3A39-4DD6-A2AB-E3D0E97A45DB}" destId="{CC9E4CE1-581F-43DB-9076-B2E61A2B243B}" srcOrd="3" destOrd="0" presId="urn:microsoft.com/office/officeart/2018/2/layout/IconVerticalSolidList"/>
    <dgm:cxn modelId="{52A95F56-12D7-4023-AB10-E0E6953C62E8}" type="presParOf" srcId="{B77A10DF-A2A6-4DBF-95F7-104EC93F3E90}" destId="{2F5246A8-50BE-455B-B8B6-4C6E9569D8A8}" srcOrd="7" destOrd="0" presId="urn:microsoft.com/office/officeart/2018/2/layout/IconVerticalSolidList"/>
    <dgm:cxn modelId="{F6185910-F068-4602-A30C-7941F539CE58}" type="presParOf" srcId="{B77A10DF-A2A6-4DBF-95F7-104EC93F3E90}" destId="{7FE59D23-1C6A-436F-8BBF-6AA1C5F46F1D}" srcOrd="8" destOrd="0" presId="urn:microsoft.com/office/officeart/2018/2/layout/IconVerticalSolidList"/>
    <dgm:cxn modelId="{0C3990BC-01AA-47EA-8F01-AB3C7DF64C46}" type="presParOf" srcId="{7FE59D23-1C6A-436F-8BBF-6AA1C5F46F1D}" destId="{A710F514-51F7-4662-9DFF-60D3F2E8D162}" srcOrd="0" destOrd="0" presId="urn:microsoft.com/office/officeart/2018/2/layout/IconVerticalSolidList"/>
    <dgm:cxn modelId="{887D10A4-49BF-41C9-B6BC-7882BB86821B}" type="presParOf" srcId="{7FE59D23-1C6A-436F-8BBF-6AA1C5F46F1D}" destId="{2FE3FE4A-4795-47A7-A97F-74542EAF0205}" srcOrd="1" destOrd="0" presId="urn:microsoft.com/office/officeart/2018/2/layout/IconVerticalSolidList"/>
    <dgm:cxn modelId="{D3656A4D-F5DB-4771-BB51-BED2324F6F66}" type="presParOf" srcId="{7FE59D23-1C6A-436F-8BBF-6AA1C5F46F1D}" destId="{449F5085-7820-4F4A-80DB-E2AAED2A4806}" srcOrd="2" destOrd="0" presId="urn:microsoft.com/office/officeart/2018/2/layout/IconVerticalSolidList"/>
    <dgm:cxn modelId="{8053D257-C597-4F37-A9C4-65CBED8A2822}" type="presParOf" srcId="{7FE59D23-1C6A-436F-8BBF-6AA1C5F46F1D}" destId="{4E63B5F5-9247-4814-828B-B8EF5A6F4A67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A8B20AD-4B74-4176-AB29-532E930D68CE}" type="doc">
      <dgm:prSet loTypeId="urn:microsoft.com/office/officeart/2005/8/layout/process5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C4CB15C9-B9FC-4B65-86FD-6AC0B8F77747}">
      <dgm:prSet/>
      <dgm:spPr/>
      <dgm:t>
        <a:bodyPr/>
        <a:lstStyle/>
        <a:p>
          <a:r>
            <a:rPr lang="en-US">
              <a:latin typeface="Congenial Black" panose="02000503040000020004" pitchFamily="2" charset="0"/>
            </a:rPr>
            <a:t>LLM: GPT-4 via LangChain</a:t>
          </a:r>
        </a:p>
      </dgm:t>
    </dgm:pt>
    <dgm:pt modelId="{D6C6C901-2DD2-4F58-8BDD-84D34BE27488}" type="parTrans" cxnId="{CAC4A067-A7E8-4919-8280-4CE783512AF1}">
      <dgm:prSet/>
      <dgm:spPr/>
      <dgm:t>
        <a:bodyPr/>
        <a:lstStyle/>
        <a:p>
          <a:endParaRPr lang="en-US"/>
        </a:p>
      </dgm:t>
    </dgm:pt>
    <dgm:pt modelId="{A69C3F97-DA22-4700-9A48-49295D5FC361}" type="sibTrans" cxnId="{CAC4A067-A7E8-4919-8280-4CE783512AF1}">
      <dgm:prSet/>
      <dgm:spPr/>
      <dgm:t>
        <a:bodyPr/>
        <a:lstStyle/>
        <a:p>
          <a:endParaRPr lang="en-US"/>
        </a:p>
      </dgm:t>
    </dgm:pt>
    <dgm:pt modelId="{4C83213B-F9CA-47A9-9831-337D278A65E3}">
      <dgm:prSet/>
      <dgm:spPr/>
      <dgm:t>
        <a:bodyPr/>
        <a:lstStyle/>
        <a:p>
          <a:r>
            <a:rPr lang="en-US">
              <a:latin typeface="Congenial Black" panose="02000503040000020004" pitchFamily="2" charset="0"/>
            </a:rPr>
            <a:t>Prompt: Empathetic, multilingual, role-based</a:t>
          </a:r>
        </a:p>
      </dgm:t>
    </dgm:pt>
    <dgm:pt modelId="{EB77F26E-0AD3-4CE7-8A4C-D90EA674E692}" type="parTrans" cxnId="{CCA9484F-7F2E-4557-9DC5-3928AA3EC7D7}">
      <dgm:prSet/>
      <dgm:spPr/>
      <dgm:t>
        <a:bodyPr/>
        <a:lstStyle/>
        <a:p>
          <a:endParaRPr lang="en-US"/>
        </a:p>
      </dgm:t>
    </dgm:pt>
    <dgm:pt modelId="{6F3D63C8-177F-4ECC-B4C7-A8B7BC617BDD}" type="sibTrans" cxnId="{CCA9484F-7F2E-4557-9DC5-3928AA3EC7D7}">
      <dgm:prSet/>
      <dgm:spPr/>
      <dgm:t>
        <a:bodyPr/>
        <a:lstStyle/>
        <a:p>
          <a:endParaRPr lang="en-US"/>
        </a:p>
      </dgm:t>
    </dgm:pt>
    <dgm:pt modelId="{E0152477-79F4-43A7-A67C-16BF13DD7565}">
      <dgm:prSet/>
      <dgm:spPr/>
      <dgm:t>
        <a:bodyPr/>
        <a:lstStyle/>
        <a:p>
          <a:r>
            <a:rPr lang="en-US" b="1"/>
            <a:t>Memory: 3-turn chat history</a:t>
          </a:r>
        </a:p>
      </dgm:t>
    </dgm:pt>
    <dgm:pt modelId="{7123B9C5-3AD8-4238-8BC1-D216FD5299FC}" type="parTrans" cxnId="{9DD9B8F4-584B-42A2-A519-DC81D0D71494}">
      <dgm:prSet/>
      <dgm:spPr/>
      <dgm:t>
        <a:bodyPr/>
        <a:lstStyle/>
        <a:p>
          <a:endParaRPr lang="en-US"/>
        </a:p>
      </dgm:t>
    </dgm:pt>
    <dgm:pt modelId="{7762A81D-EB4D-468C-8575-DBAE184CBC3E}" type="sibTrans" cxnId="{9DD9B8F4-584B-42A2-A519-DC81D0D71494}">
      <dgm:prSet/>
      <dgm:spPr/>
      <dgm:t>
        <a:bodyPr/>
        <a:lstStyle/>
        <a:p>
          <a:endParaRPr lang="en-US"/>
        </a:p>
      </dgm:t>
    </dgm:pt>
    <dgm:pt modelId="{42CB0929-30F0-4A67-9536-50482E3A253B}">
      <dgm:prSet/>
      <dgm:spPr/>
      <dgm:t>
        <a:bodyPr/>
        <a:lstStyle/>
        <a:p>
          <a:r>
            <a:rPr lang="en-US">
              <a:latin typeface="Congenial Black" panose="02000503040000020004" pitchFamily="2" charset="0"/>
            </a:rPr>
            <a:t>Video suggestion: Similarity search with metadata logic</a:t>
          </a:r>
        </a:p>
      </dgm:t>
    </dgm:pt>
    <dgm:pt modelId="{B626508F-96AD-4315-906B-BD2D0D8C5BF7}" type="parTrans" cxnId="{DDB72EA7-76F9-4FFA-BD62-CBEF2DBEDDF0}">
      <dgm:prSet/>
      <dgm:spPr/>
      <dgm:t>
        <a:bodyPr/>
        <a:lstStyle/>
        <a:p>
          <a:endParaRPr lang="en-US"/>
        </a:p>
      </dgm:t>
    </dgm:pt>
    <dgm:pt modelId="{6D202633-F0E2-4DE9-89A7-8CB658F67B8F}" type="sibTrans" cxnId="{DDB72EA7-76F9-4FFA-BD62-CBEF2DBEDDF0}">
      <dgm:prSet/>
      <dgm:spPr/>
      <dgm:t>
        <a:bodyPr/>
        <a:lstStyle/>
        <a:p>
          <a:endParaRPr lang="en-US"/>
        </a:p>
      </dgm:t>
    </dgm:pt>
    <dgm:pt modelId="{59B949B6-C620-4116-8412-B2B1B2759028}">
      <dgm:prSet/>
      <dgm:spPr/>
      <dgm:t>
        <a:bodyPr/>
        <a:lstStyle/>
        <a:p>
          <a:r>
            <a:rPr lang="es-ES" b="1">
              <a:latin typeface="Congenial Black" panose="02000503040000020004" pitchFamily="2" charset="0"/>
            </a:rPr>
            <a:t>Retrievers: Transcript-based, video based </a:t>
          </a:r>
          <a:endParaRPr lang="en-US" b="1">
            <a:latin typeface="Congenial Black" panose="02000503040000020004" pitchFamily="2" charset="0"/>
          </a:endParaRPr>
        </a:p>
      </dgm:t>
    </dgm:pt>
    <dgm:pt modelId="{25AB0661-57B9-421E-94BA-8B7D3482A9C5}" type="parTrans" cxnId="{25905736-1992-4C3D-A44F-10B82865EE12}">
      <dgm:prSet/>
      <dgm:spPr/>
      <dgm:t>
        <a:bodyPr/>
        <a:lstStyle/>
        <a:p>
          <a:endParaRPr lang="es-ES"/>
        </a:p>
      </dgm:t>
    </dgm:pt>
    <dgm:pt modelId="{E9AABA4F-335B-4616-A4B4-B1176B0C987B}" type="sibTrans" cxnId="{25905736-1992-4C3D-A44F-10B82865EE12}">
      <dgm:prSet/>
      <dgm:spPr/>
      <dgm:t>
        <a:bodyPr/>
        <a:lstStyle/>
        <a:p>
          <a:endParaRPr lang="es-ES"/>
        </a:p>
      </dgm:t>
    </dgm:pt>
    <dgm:pt modelId="{189DDEA2-2480-49F4-9488-8F6570F5E77A}" type="pres">
      <dgm:prSet presAssocID="{CA8B20AD-4B74-4176-AB29-532E930D68CE}" presName="diagram" presStyleCnt="0">
        <dgm:presLayoutVars>
          <dgm:dir/>
          <dgm:resizeHandles val="exact"/>
        </dgm:presLayoutVars>
      </dgm:prSet>
      <dgm:spPr/>
    </dgm:pt>
    <dgm:pt modelId="{4E9DF38E-7A32-4EF9-B652-BD5D742F416B}" type="pres">
      <dgm:prSet presAssocID="{C4CB15C9-B9FC-4B65-86FD-6AC0B8F77747}" presName="node" presStyleLbl="node1" presStyleIdx="0" presStyleCnt="5">
        <dgm:presLayoutVars>
          <dgm:bulletEnabled val="1"/>
        </dgm:presLayoutVars>
      </dgm:prSet>
      <dgm:spPr/>
    </dgm:pt>
    <dgm:pt modelId="{6F5AE1D2-10D9-467B-821C-81305BEEA373}" type="pres">
      <dgm:prSet presAssocID="{A69C3F97-DA22-4700-9A48-49295D5FC361}" presName="sibTrans" presStyleLbl="sibTrans2D1" presStyleIdx="0" presStyleCnt="4"/>
      <dgm:spPr/>
    </dgm:pt>
    <dgm:pt modelId="{9DD7AA9B-956E-4FD1-A65D-65278F2D7C5E}" type="pres">
      <dgm:prSet presAssocID="{A69C3F97-DA22-4700-9A48-49295D5FC361}" presName="connectorText" presStyleLbl="sibTrans2D1" presStyleIdx="0" presStyleCnt="4"/>
      <dgm:spPr/>
    </dgm:pt>
    <dgm:pt modelId="{78E268B7-736B-47F7-8041-C138147E69D2}" type="pres">
      <dgm:prSet presAssocID="{59B949B6-C620-4116-8412-B2B1B2759028}" presName="node" presStyleLbl="node1" presStyleIdx="1" presStyleCnt="5">
        <dgm:presLayoutVars>
          <dgm:bulletEnabled val="1"/>
        </dgm:presLayoutVars>
      </dgm:prSet>
      <dgm:spPr/>
    </dgm:pt>
    <dgm:pt modelId="{A3C746B2-4702-4C17-BE9D-F3A82CF26918}" type="pres">
      <dgm:prSet presAssocID="{E9AABA4F-335B-4616-A4B4-B1176B0C987B}" presName="sibTrans" presStyleLbl="sibTrans2D1" presStyleIdx="1" presStyleCnt="4"/>
      <dgm:spPr/>
    </dgm:pt>
    <dgm:pt modelId="{F8FEEDC0-E018-4E89-BFA3-603201E17D22}" type="pres">
      <dgm:prSet presAssocID="{E9AABA4F-335B-4616-A4B4-B1176B0C987B}" presName="connectorText" presStyleLbl="sibTrans2D1" presStyleIdx="1" presStyleCnt="4"/>
      <dgm:spPr/>
    </dgm:pt>
    <dgm:pt modelId="{C7967F2B-A3F6-49AE-B764-F4CE02F41AB4}" type="pres">
      <dgm:prSet presAssocID="{4C83213B-F9CA-47A9-9831-337D278A65E3}" presName="node" presStyleLbl="node1" presStyleIdx="2" presStyleCnt="5">
        <dgm:presLayoutVars>
          <dgm:bulletEnabled val="1"/>
        </dgm:presLayoutVars>
      </dgm:prSet>
      <dgm:spPr/>
    </dgm:pt>
    <dgm:pt modelId="{0061B4A6-AAAC-4EBB-8B2A-54DDB0FD8C8E}" type="pres">
      <dgm:prSet presAssocID="{6F3D63C8-177F-4ECC-B4C7-A8B7BC617BDD}" presName="sibTrans" presStyleLbl="sibTrans2D1" presStyleIdx="2" presStyleCnt="4"/>
      <dgm:spPr/>
    </dgm:pt>
    <dgm:pt modelId="{18C06BA0-853F-4CE0-BD97-6FF584BA3AF7}" type="pres">
      <dgm:prSet presAssocID="{6F3D63C8-177F-4ECC-B4C7-A8B7BC617BDD}" presName="connectorText" presStyleLbl="sibTrans2D1" presStyleIdx="2" presStyleCnt="4"/>
      <dgm:spPr/>
    </dgm:pt>
    <dgm:pt modelId="{A19FACE6-855B-4083-81E7-60BF4AB783C6}" type="pres">
      <dgm:prSet presAssocID="{E0152477-79F4-43A7-A67C-16BF13DD7565}" presName="node" presStyleLbl="node1" presStyleIdx="3" presStyleCnt="5">
        <dgm:presLayoutVars>
          <dgm:bulletEnabled val="1"/>
        </dgm:presLayoutVars>
      </dgm:prSet>
      <dgm:spPr/>
    </dgm:pt>
    <dgm:pt modelId="{6A00D144-BB69-479E-A8DB-D3FC6A9056FE}" type="pres">
      <dgm:prSet presAssocID="{7762A81D-EB4D-468C-8575-DBAE184CBC3E}" presName="sibTrans" presStyleLbl="sibTrans2D1" presStyleIdx="3" presStyleCnt="4"/>
      <dgm:spPr/>
    </dgm:pt>
    <dgm:pt modelId="{8FC82930-2C4F-413E-A3F3-1600311CAFF5}" type="pres">
      <dgm:prSet presAssocID="{7762A81D-EB4D-468C-8575-DBAE184CBC3E}" presName="connectorText" presStyleLbl="sibTrans2D1" presStyleIdx="3" presStyleCnt="4"/>
      <dgm:spPr/>
    </dgm:pt>
    <dgm:pt modelId="{B3E54DF3-79C8-4939-8B21-757B52543004}" type="pres">
      <dgm:prSet presAssocID="{42CB0929-30F0-4A67-9536-50482E3A253B}" presName="node" presStyleLbl="node1" presStyleIdx="4" presStyleCnt="5">
        <dgm:presLayoutVars>
          <dgm:bulletEnabled val="1"/>
        </dgm:presLayoutVars>
      </dgm:prSet>
      <dgm:spPr/>
    </dgm:pt>
  </dgm:ptLst>
  <dgm:cxnLst>
    <dgm:cxn modelId="{0DD2F033-4267-4261-968C-187AB5EDE85C}" type="presOf" srcId="{6F3D63C8-177F-4ECC-B4C7-A8B7BC617BDD}" destId="{0061B4A6-AAAC-4EBB-8B2A-54DDB0FD8C8E}" srcOrd="0" destOrd="0" presId="urn:microsoft.com/office/officeart/2005/8/layout/process5"/>
    <dgm:cxn modelId="{25905736-1992-4C3D-A44F-10B82865EE12}" srcId="{CA8B20AD-4B74-4176-AB29-532E930D68CE}" destId="{59B949B6-C620-4116-8412-B2B1B2759028}" srcOrd="1" destOrd="0" parTransId="{25AB0661-57B9-421E-94BA-8B7D3482A9C5}" sibTransId="{E9AABA4F-335B-4616-A4B4-B1176B0C987B}"/>
    <dgm:cxn modelId="{CAC4A067-A7E8-4919-8280-4CE783512AF1}" srcId="{CA8B20AD-4B74-4176-AB29-532E930D68CE}" destId="{C4CB15C9-B9FC-4B65-86FD-6AC0B8F77747}" srcOrd="0" destOrd="0" parTransId="{D6C6C901-2DD2-4F58-8BDD-84D34BE27488}" sibTransId="{A69C3F97-DA22-4700-9A48-49295D5FC361}"/>
    <dgm:cxn modelId="{F6939669-E198-4748-B030-8920B1A17ADB}" type="presOf" srcId="{A69C3F97-DA22-4700-9A48-49295D5FC361}" destId="{6F5AE1D2-10D9-467B-821C-81305BEEA373}" srcOrd="0" destOrd="0" presId="urn:microsoft.com/office/officeart/2005/8/layout/process5"/>
    <dgm:cxn modelId="{CCA9484F-7F2E-4557-9DC5-3928AA3EC7D7}" srcId="{CA8B20AD-4B74-4176-AB29-532E930D68CE}" destId="{4C83213B-F9CA-47A9-9831-337D278A65E3}" srcOrd="2" destOrd="0" parTransId="{EB77F26E-0AD3-4CE7-8A4C-D90EA674E692}" sibTransId="{6F3D63C8-177F-4ECC-B4C7-A8B7BC617BDD}"/>
    <dgm:cxn modelId="{A5CFAC71-AE3B-4456-9AC1-A2B9DF69E724}" type="presOf" srcId="{E9AABA4F-335B-4616-A4B4-B1176B0C987B}" destId="{F8FEEDC0-E018-4E89-BFA3-603201E17D22}" srcOrd="1" destOrd="0" presId="urn:microsoft.com/office/officeart/2005/8/layout/process5"/>
    <dgm:cxn modelId="{75904B84-2E8D-4183-8D4D-05D8A2D68FE8}" type="presOf" srcId="{4C83213B-F9CA-47A9-9831-337D278A65E3}" destId="{C7967F2B-A3F6-49AE-B764-F4CE02F41AB4}" srcOrd="0" destOrd="0" presId="urn:microsoft.com/office/officeart/2005/8/layout/process5"/>
    <dgm:cxn modelId="{222D7D87-2FA3-4783-91C6-8DEAEA73CBE6}" type="presOf" srcId="{42CB0929-30F0-4A67-9536-50482E3A253B}" destId="{B3E54DF3-79C8-4939-8B21-757B52543004}" srcOrd="0" destOrd="0" presId="urn:microsoft.com/office/officeart/2005/8/layout/process5"/>
    <dgm:cxn modelId="{2314859D-7942-4F82-9C3F-3F4D67F879CB}" type="presOf" srcId="{A69C3F97-DA22-4700-9A48-49295D5FC361}" destId="{9DD7AA9B-956E-4FD1-A65D-65278F2D7C5E}" srcOrd="1" destOrd="0" presId="urn:microsoft.com/office/officeart/2005/8/layout/process5"/>
    <dgm:cxn modelId="{4C455C9E-E3CB-41D5-BE4B-B3D7D1B59534}" type="presOf" srcId="{E0152477-79F4-43A7-A67C-16BF13DD7565}" destId="{A19FACE6-855B-4083-81E7-60BF4AB783C6}" srcOrd="0" destOrd="0" presId="urn:microsoft.com/office/officeart/2005/8/layout/process5"/>
    <dgm:cxn modelId="{DDB72EA7-76F9-4FFA-BD62-CBEF2DBEDDF0}" srcId="{CA8B20AD-4B74-4176-AB29-532E930D68CE}" destId="{42CB0929-30F0-4A67-9536-50482E3A253B}" srcOrd="4" destOrd="0" parTransId="{B626508F-96AD-4315-906B-BD2D0D8C5BF7}" sibTransId="{6D202633-F0E2-4DE9-89A7-8CB658F67B8F}"/>
    <dgm:cxn modelId="{864D65B0-C978-4CF4-B130-002C3DBD9004}" type="presOf" srcId="{E9AABA4F-335B-4616-A4B4-B1176B0C987B}" destId="{A3C746B2-4702-4C17-BE9D-F3A82CF26918}" srcOrd="0" destOrd="0" presId="urn:microsoft.com/office/officeart/2005/8/layout/process5"/>
    <dgm:cxn modelId="{14A520C2-0C5D-499F-B407-62CB1AE7B55B}" type="presOf" srcId="{C4CB15C9-B9FC-4B65-86FD-6AC0B8F77747}" destId="{4E9DF38E-7A32-4EF9-B652-BD5D742F416B}" srcOrd="0" destOrd="0" presId="urn:microsoft.com/office/officeart/2005/8/layout/process5"/>
    <dgm:cxn modelId="{F8FF23D0-11B4-4F43-AE66-757449676ED2}" type="presOf" srcId="{CA8B20AD-4B74-4176-AB29-532E930D68CE}" destId="{189DDEA2-2480-49F4-9488-8F6570F5E77A}" srcOrd="0" destOrd="0" presId="urn:microsoft.com/office/officeart/2005/8/layout/process5"/>
    <dgm:cxn modelId="{F6A054E3-918B-49B3-ACB7-59CE5AD4154C}" type="presOf" srcId="{59B949B6-C620-4116-8412-B2B1B2759028}" destId="{78E268B7-736B-47F7-8041-C138147E69D2}" srcOrd="0" destOrd="0" presId="urn:microsoft.com/office/officeart/2005/8/layout/process5"/>
    <dgm:cxn modelId="{B909B2EB-1446-4E0E-BC21-84E2C374F10B}" type="presOf" srcId="{7762A81D-EB4D-468C-8575-DBAE184CBC3E}" destId="{6A00D144-BB69-479E-A8DB-D3FC6A9056FE}" srcOrd="0" destOrd="0" presId="urn:microsoft.com/office/officeart/2005/8/layout/process5"/>
    <dgm:cxn modelId="{9DD9B8F4-584B-42A2-A519-DC81D0D71494}" srcId="{CA8B20AD-4B74-4176-AB29-532E930D68CE}" destId="{E0152477-79F4-43A7-A67C-16BF13DD7565}" srcOrd="3" destOrd="0" parTransId="{7123B9C5-3AD8-4238-8BC1-D216FD5299FC}" sibTransId="{7762A81D-EB4D-468C-8575-DBAE184CBC3E}"/>
    <dgm:cxn modelId="{094D01F8-D4BA-47CD-BCFC-86AF4988C0E9}" type="presOf" srcId="{6F3D63C8-177F-4ECC-B4C7-A8B7BC617BDD}" destId="{18C06BA0-853F-4CE0-BD97-6FF584BA3AF7}" srcOrd="1" destOrd="0" presId="urn:microsoft.com/office/officeart/2005/8/layout/process5"/>
    <dgm:cxn modelId="{13BFFFF8-9AF7-49A2-8637-BC4337F3CEDA}" type="presOf" srcId="{7762A81D-EB4D-468C-8575-DBAE184CBC3E}" destId="{8FC82930-2C4F-413E-A3F3-1600311CAFF5}" srcOrd="1" destOrd="0" presId="urn:microsoft.com/office/officeart/2005/8/layout/process5"/>
    <dgm:cxn modelId="{B634A4E7-4A69-4E2B-8874-DB86858DECBE}" type="presParOf" srcId="{189DDEA2-2480-49F4-9488-8F6570F5E77A}" destId="{4E9DF38E-7A32-4EF9-B652-BD5D742F416B}" srcOrd="0" destOrd="0" presId="urn:microsoft.com/office/officeart/2005/8/layout/process5"/>
    <dgm:cxn modelId="{7C29504F-75AB-4300-AB7E-E87ADF3C067A}" type="presParOf" srcId="{189DDEA2-2480-49F4-9488-8F6570F5E77A}" destId="{6F5AE1D2-10D9-467B-821C-81305BEEA373}" srcOrd="1" destOrd="0" presId="urn:microsoft.com/office/officeart/2005/8/layout/process5"/>
    <dgm:cxn modelId="{C1362677-F9D7-4FA1-850E-4646A71D157F}" type="presParOf" srcId="{6F5AE1D2-10D9-467B-821C-81305BEEA373}" destId="{9DD7AA9B-956E-4FD1-A65D-65278F2D7C5E}" srcOrd="0" destOrd="0" presId="urn:microsoft.com/office/officeart/2005/8/layout/process5"/>
    <dgm:cxn modelId="{FB48DA3A-20A7-4DFF-AD6C-B17F71A058A8}" type="presParOf" srcId="{189DDEA2-2480-49F4-9488-8F6570F5E77A}" destId="{78E268B7-736B-47F7-8041-C138147E69D2}" srcOrd="2" destOrd="0" presId="urn:microsoft.com/office/officeart/2005/8/layout/process5"/>
    <dgm:cxn modelId="{93401ACF-3CEC-4862-8404-7C13E6BD1D8B}" type="presParOf" srcId="{189DDEA2-2480-49F4-9488-8F6570F5E77A}" destId="{A3C746B2-4702-4C17-BE9D-F3A82CF26918}" srcOrd="3" destOrd="0" presId="urn:microsoft.com/office/officeart/2005/8/layout/process5"/>
    <dgm:cxn modelId="{A7838F7B-CBD9-4681-8096-87382A69BA91}" type="presParOf" srcId="{A3C746B2-4702-4C17-BE9D-F3A82CF26918}" destId="{F8FEEDC0-E018-4E89-BFA3-603201E17D22}" srcOrd="0" destOrd="0" presId="urn:microsoft.com/office/officeart/2005/8/layout/process5"/>
    <dgm:cxn modelId="{7320F715-85F4-4484-BB7F-90EF302B90B8}" type="presParOf" srcId="{189DDEA2-2480-49F4-9488-8F6570F5E77A}" destId="{C7967F2B-A3F6-49AE-B764-F4CE02F41AB4}" srcOrd="4" destOrd="0" presId="urn:microsoft.com/office/officeart/2005/8/layout/process5"/>
    <dgm:cxn modelId="{4078199B-687D-4EAF-9F85-9334EDD684A7}" type="presParOf" srcId="{189DDEA2-2480-49F4-9488-8F6570F5E77A}" destId="{0061B4A6-AAAC-4EBB-8B2A-54DDB0FD8C8E}" srcOrd="5" destOrd="0" presId="urn:microsoft.com/office/officeart/2005/8/layout/process5"/>
    <dgm:cxn modelId="{9333F8FC-1C39-485D-A27D-1CB0A3FE017B}" type="presParOf" srcId="{0061B4A6-AAAC-4EBB-8B2A-54DDB0FD8C8E}" destId="{18C06BA0-853F-4CE0-BD97-6FF584BA3AF7}" srcOrd="0" destOrd="0" presId="urn:microsoft.com/office/officeart/2005/8/layout/process5"/>
    <dgm:cxn modelId="{B08C68EC-2FDA-4D88-88F0-7FE301055E0D}" type="presParOf" srcId="{189DDEA2-2480-49F4-9488-8F6570F5E77A}" destId="{A19FACE6-855B-4083-81E7-60BF4AB783C6}" srcOrd="6" destOrd="0" presId="urn:microsoft.com/office/officeart/2005/8/layout/process5"/>
    <dgm:cxn modelId="{644F454F-078D-43F2-BEDD-58416A574E93}" type="presParOf" srcId="{189DDEA2-2480-49F4-9488-8F6570F5E77A}" destId="{6A00D144-BB69-479E-A8DB-D3FC6A9056FE}" srcOrd="7" destOrd="0" presId="urn:microsoft.com/office/officeart/2005/8/layout/process5"/>
    <dgm:cxn modelId="{5B428FFE-0A92-46CE-9784-B602AB78E707}" type="presParOf" srcId="{6A00D144-BB69-479E-A8DB-D3FC6A9056FE}" destId="{8FC82930-2C4F-413E-A3F3-1600311CAFF5}" srcOrd="0" destOrd="0" presId="urn:microsoft.com/office/officeart/2005/8/layout/process5"/>
    <dgm:cxn modelId="{5FBABF3C-2FCE-4F9F-B1D2-EEB69C51A5CC}" type="presParOf" srcId="{189DDEA2-2480-49F4-9488-8F6570F5E77A}" destId="{B3E54DF3-79C8-4939-8B21-757B52543004}" srcOrd="8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9B63F3-8AAD-4A70-A96A-176E67B9405D}">
      <dsp:nvSpPr>
        <dsp:cNvPr id="0" name=""/>
        <dsp:cNvSpPr/>
      </dsp:nvSpPr>
      <dsp:spPr>
        <a:xfrm>
          <a:off x="0" y="2362"/>
          <a:ext cx="3694219" cy="0"/>
        </a:xfrm>
        <a:prstGeom prst="lin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2BEB6921-AD96-46C3-BB11-81D93E05F826}">
      <dsp:nvSpPr>
        <dsp:cNvPr id="0" name=""/>
        <dsp:cNvSpPr/>
      </dsp:nvSpPr>
      <dsp:spPr>
        <a:xfrm>
          <a:off x="0" y="2362"/>
          <a:ext cx="3694219" cy="16110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“Imagine asking health questions and receiving warm, human-like answers — plus tailored video suggestions.”</a:t>
          </a:r>
        </a:p>
      </dsp:txBody>
      <dsp:txXfrm>
        <a:off x="0" y="2362"/>
        <a:ext cx="3694219" cy="1611092"/>
      </dsp:txXfrm>
    </dsp:sp>
    <dsp:sp modelId="{BCA4599B-5CDD-475E-B0C6-35430A0DBC52}">
      <dsp:nvSpPr>
        <dsp:cNvPr id="0" name=""/>
        <dsp:cNvSpPr/>
      </dsp:nvSpPr>
      <dsp:spPr>
        <a:xfrm>
          <a:off x="0" y="1613454"/>
          <a:ext cx="3694219" cy="0"/>
        </a:xfrm>
        <a:prstGeom prst="lin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78E112D2-271D-4E7A-9412-9713EB84E665}">
      <dsp:nvSpPr>
        <dsp:cNvPr id="0" name=""/>
        <dsp:cNvSpPr/>
      </dsp:nvSpPr>
      <dsp:spPr>
        <a:xfrm>
          <a:off x="0" y="1613454"/>
          <a:ext cx="3694219" cy="16110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ALMA is a multilingual, multimodal AI chatbot focused on health &amp; wellness.</a:t>
          </a:r>
        </a:p>
      </dsp:txBody>
      <dsp:txXfrm>
        <a:off x="0" y="1613454"/>
        <a:ext cx="3694219" cy="1611092"/>
      </dsp:txXfrm>
    </dsp:sp>
    <dsp:sp modelId="{F92355F5-0BD0-40F7-A8F6-2D380FE94EBC}">
      <dsp:nvSpPr>
        <dsp:cNvPr id="0" name=""/>
        <dsp:cNvSpPr/>
      </dsp:nvSpPr>
      <dsp:spPr>
        <a:xfrm>
          <a:off x="0" y="3224546"/>
          <a:ext cx="3694219" cy="0"/>
        </a:xfrm>
        <a:prstGeom prst="lin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E05A74B0-E64F-4186-9D32-4CDFF40F630E}">
      <dsp:nvSpPr>
        <dsp:cNvPr id="0" name=""/>
        <dsp:cNvSpPr/>
      </dsp:nvSpPr>
      <dsp:spPr>
        <a:xfrm>
          <a:off x="0" y="3224546"/>
          <a:ext cx="3694219" cy="16110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It transforms YouTube videos into searchable knowledge in English &amp; Spanish.</a:t>
          </a:r>
        </a:p>
      </dsp:txBody>
      <dsp:txXfrm>
        <a:off x="0" y="3224546"/>
        <a:ext cx="3694219" cy="161109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1BD2BB8-68EC-4855-A193-D16F03138CAC}">
      <dsp:nvSpPr>
        <dsp:cNvPr id="0" name=""/>
        <dsp:cNvSpPr/>
      </dsp:nvSpPr>
      <dsp:spPr>
        <a:xfrm>
          <a:off x="0" y="4192"/>
          <a:ext cx="7228713" cy="89305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6F3620E-3A30-4EEB-AD47-E89E68E04B90}">
      <dsp:nvSpPr>
        <dsp:cNvPr id="0" name=""/>
        <dsp:cNvSpPr/>
      </dsp:nvSpPr>
      <dsp:spPr>
        <a:xfrm>
          <a:off x="270148" y="205129"/>
          <a:ext cx="491179" cy="49117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FDA197-CE29-4F24-93E4-5E754BF08EC3}">
      <dsp:nvSpPr>
        <dsp:cNvPr id="0" name=""/>
        <dsp:cNvSpPr/>
      </dsp:nvSpPr>
      <dsp:spPr>
        <a:xfrm>
          <a:off x="1031476" y="4192"/>
          <a:ext cx="6197236" cy="8930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4515" tIns="94515" rIns="94515" bIns="94515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kern="1200" dirty="0" err="1">
              <a:solidFill>
                <a:schemeClr val="accent3">
                  <a:lumMod val="50000"/>
                </a:schemeClr>
              </a:solidFill>
              <a:latin typeface="Congenial Black" panose="02000503040000020004" pitchFamily="2" charset="0"/>
            </a:rPr>
            <a:t>Source</a:t>
          </a:r>
          <a:r>
            <a:rPr lang="es-ES" sz="1900" kern="1200" dirty="0">
              <a:solidFill>
                <a:schemeClr val="accent3">
                  <a:lumMod val="50000"/>
                </a:schemeClr>
              </a:solidFill>
              <a:latin typeface="Congenial Black" panose="02000503040000020004" pitchFamily="2" charset="0"/>
            </a:rPr>
            <a:t>: YouTube videos (</a:t>
          </a:r>
          <a:r>
            <a:rPr lang="es-ES" sz="1900" kern="1200" dirty="0" err="1">
              <a:solidFill>
                <a:schemeClr val="accent3">
                  <a:lumMod val="50000"/>
                </a:schemeClr>
              </a:solidFill>
              <a:latin typeface="Congenial Black" panose="02000503040000020004" pitchFamily="2" charset="0"/>
            </a:rPr>
            <a:t>health</a:t>
          </a:r>
          <a:r>
            <a:rPr lang="es-ES" sz="1900" kern="1200" dirty="0">
              <a:solidFill>
                <a:schemeClr val="accent3">
                  <a:lumMod val="50000"/>
                </a:schemeClr>
              </a:solidFill>
              <a:latin typeface="Congenial Black" panose="02000503040000020004" pitchFamily="2" charset="0"/>
            </a:rPr>
            <a:t>/</a:t>
          </a:r>
          <a:r>
            <a:rPr lang="es-ES" sz="1900" kern="1200" dirty="0" err="1">
              <a:solidFill>
                <a:schemeClr val="accent3">
                  <a:lumMod val="50000"/>
                </a:schemeClr>
              </a:solidFill>
              <a:latin typeface="Congenial Black" panose="02000503040000020004" pitchFamily="2" charset="0"/>
            </a:rPr>
            <a:t>wellness</a:t>
          </a:r>
          <a:r>
            <a:rPr lang="es-ES" sz="1900" kern="1200" dirty="0">
              <a:solidFill>
                <a:schemeClr val="accent3">
                  <a:lumMod val="50000"/>
                </a:schemeClr>
              </a:solidFill>
            </a:rPr>
            <a:t>)</a:t>
          </a:r>
          <a:endParaRPr lang="en-US" sz="1900" kern="1200" dirty="0">
            <a:solidFill>
              <a:schemeClr val="accent3">
                <a:lumMod val="50000"/>
              </a:schemeClr>
            </a:solidFill>
          </a:endParaRPr>
        </a:p>
      </dsp:txBody>
      <dsp:txXfrm>
        <a:off x="1031476" y="4192"/>
        <a:ext cx="6197236" cy="893052"/>
      </dsp:txXfrm>
    </dsp:sp>
    <dsp:sp modelId="{6BD95B67-8B9B-4C47-8EAB-3870DCDB3DA7}">
      <dsp:nvSpPr>
        <dsp:cNvPr id="0" name=""/>
        <dsp:cNvSpPr/>
      </dsp:nvSpPr>
      <dsp:spPr>
        <a:xfrm>
          <a:off x="0" y="1120508"/>
          <a:ext cx="7228713" cy="89305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DF83C31-3B4D-4258-8F77-9FC4A4D92474}">
      <dsp:nvSpPr>
        <dsp:cNvPr id="0" name=""/>
        <dsp:cNvSpPr/>
      </dsp:nvSpPr>
      <dsp:spPr>
        <a:xfrm>
          <a:off x="270148" y="1321445"/>
          <a:ext cx="491179" cy="49117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73F463-3E7E-4426-9230-E6F3630294BB}">
      <dsp:nvSpPr>
        <dsp:cNvPr id="0" name=""/>
        <dsp:cNvSpPr/>
      </dsp:nvSpPr>
      <dsp:spPr>
        <a:xfrm>
          <a:off x="1031476" y="1120508"/>
          <a:ext cx="6197236" cy="8930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4515" tIns="94515" rIns="94515" bIns="94515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kern="1200" dirty="0">
              <a:solidFill>
                <a:schemeClr val="accent3">
                  <a:lumMod val="50000"/>
                </a:schemeClr>
              </a:solidFill>
              <a:latin typeface="Congenial Black" panose="02000503040000020004" pitchFamily="2" charset="0"/>
            </a:rPr>
            <a:t>Tool: </a:t>
          </a:r>
          <a:r>
            <a:rPr lang="es-ES" sz="1900" kern="1200" dirty="0" err="1">
              <a:solidFill>
                <a:schemeClr val="accent3">
                  <a:lumMod val="50000"/>
                </a:schemeClr>
              </a:solidFill>
              <a:latin typeface="Congenial Black" panose="02000503040000020004" pitchFamily="2" charset="0"/>
            </a:rPr>
            <a:t>youtube_transcript_api</a:t>
          </a:r>
          <a:endParaRPr lang="en-US" sz="1900" kern="1200" dirty="0">
            <a:solidFill>
              <a:schemeClr val="accent3">
                <a:lumMod val="50000"/>
              </a:schemeClr>
            </a:solidFill>
            <a:latin typeface="Congenial Black" panose="02000503040000020004" pitchFamily="2" charset="0"/>
          </a:endParaRPr>
        </a:p>
      </dsp:txBody>
      <dsp:txXfrm>
        <a:off x="1031476" y="1120508"/>
        <a:ext cx="6197236" cy="893052"/>
      </dsp:txXfrm>
    </dsp:sp>
    <dsp:sp modelId="{F9EF88EA-980B-4635-8D65-64F08FCD4B5D}">
      <dsp:nvSpPr>
        <dsp:cNvPr id="0" name=""/>
        <dsp:cNvSpPr/>
      </dsp:nvSpPr>
      <dsp:spPr>
        <a:xfrm>
          <a:off x="0" y="2236825"/>
          <a:ext cx="7228713" cy="89305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7AD6A76-CE98-43E5-B6FE-D705F1C78B7F}">
      <dsp:nvSpPr>
        <dsp:cNvPr id="0" name=""/>
        <dsp:cNvSpPr/>
      </dsp:nvSpPr>
      <dsp:spPr>
        <a:xfrm>
          <a:off x="270148" y="2437761"/>
          <a:ext cx="491179" cy="49117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DF621F-6B50-4A1F-A727-C4E78A021B8E}">
      <dsp:nvSpPr>
        <dsp:cNvPr id="0" name=""/>
        <dsp:cNvSpPr/>
      </dsp:nvSpPr>
      <dsp:spPr>
        <a:xfrm>
          <a:off x="1031476" y="2236825"/>
          <a:ext cx="6197236" cy="8930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4515" tIns="94515" rIns="94515" bIns="94515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kern="1200" dirty="0">
              <a:solidFill>
                <a:schemeClr val="accent3">
                  <a:lumMod val="50000"/>
                </a:schemeClr>
              </a:solidFill>
              <a:latin typeface="Congenial Black" panose="02000503040000020004" pitchFamily="2" charset="0"/>
            </a:rPr>
            <a:t>Processing: </a:t>
          </a:r>
          <a:r>
            <a:rPr lang="es-ES" sz="1900" kern="1200" dirty="0" err="1">
              <a:solidFill>
                <a:schemeClr val="accent3">
                  <a:lumMod val="50000"/>
                </a:schemeClr>
              </a:solidFill>
              <a:latin typeface="Congenial Black" panose="02000503040000020004" pitchFamily="2" charset="0"/>
            </a:rPr>
            <a:t>chunking</a:t>
          </a:r>
          <a:r>
            <a:rPr lang="es-ES" sz="1900" kern="1200" dirty="0">
              <a:solidFill>
                <a:schemeClr val="accent3">
                  <a:lumMod val="50000"/>
                </a:schemeClr>
              </a:solidFill>
              <a:latin typeface="Congenial Black" panose="02000503040000020004" pitchFamily="2" charset="0"/>
            </a:rPr>
            <a:t>, </a:t>
          </a:r>
          <a:r>
            <a:rPr lang="es-ES" sz="1900" kern="1200" dirty="0" err="1">
              <a:solidFill>
                <a:schemeClr val="accent3">
                  <a:lumMod val="50000"/>
                </a:schemeClr>
              </a:solidFill>
              <a:latin typeface="Congenial Black" panose="02000503040000020004" pitchFamily="2" charset="0"/>
            </a:rPr>
            <a:t>semantic</a:t>
          </a:r>
          <a:r>
            <a:rPr lang="es-ES" sz="1900" kern="1200" dirty="0">
              <a:solidFill>
                <a:schemeClr val="accent3">
                  <a:lumMod val="50000"/>
                </a:schemeClr>
              </a:solidFill>
              <a:latin typeface="Congenial Black" panose="02000503040000020004" pitchFamily="2" charset="0"/>
            </a:rPr>
            <a:t> </a:t>
          </a:r>
          <a:r>
            <a:rPr lang="es-ES" sz="1900" kern="1200" dirty="0" err="1">
              <a:solidFill>
                <a:schemeClr val="accent3">
                  <a:lumMod val="50000"/>
                </a:schemeClr>
              </a:solidFill>
              <a:latin typeface="Congenial Black" panose="02000503040000020004" pitchFamily="2" charset="0"/>
            </a:rPr>
            <a:t>tagging</a:t>
          </a:r>
          <a:r>
            <a:rPr lang="es-ES" sz="1900" kern="1200" dirty="0">
              <a:solidFill>
                <a:schemeClr val="accent3">
                  <a:lumMod val="50000"/>
                </a:schemeClr>
              </a:solidFill>
              <a:latin typeface="Congenial Black" panose="02000503040000020004" pitchFamily="2" charset="0"/>
            </a:rPr>
            <a:t>, </a:t>
          </a:r>
          <a:r>
            <a:rPr lang="es-ES" sz="1900" kern="1200" dirty="0" err="1">
              <a:solidFill>
                <a:schemeClr val="accent3">
                  <a:lumMod val="50000"/>
                </a:schemeClr>
              </a:solidFill>
              <a:latin typeface="Congenial Black" panose="02000503040000020004" pitchFamily="2" charset="0"/>
            </a:rPr>
            <a:t>OpenAI</a:t>
          </a:r>
          <a:r>
            <a:rPr lang="es-ES" sz="1900" kern="1200" dirty="0">
              <a:solidFill>
                <a:schemeClr val="accent3">
                  <a:lumMod val="50000"/>
                </a:schemeClr>
              </a:solidFill>
              <a:latin typeface="Congenial Black" panose="02000503040000020004" pitchFamily="2" charset="0"/>
            </a:rPr>
            <a:t> </a:t>
          </a:r>
          <a:r>
            <a:rPr lang="es-ES" sz="1900" kern="1200" dirty="0" err="1">
              <a:solidFill>
                <a:schemeClr val="accent3">
                  <a:lumMod val="50000"/>
                </a:schemeClr>
              </a:solidFill>
              <a:latin typeface="Congenial Black" panose="02000503040000020004" pitchFamily="2" charset="0"/>
            </a:rPr>
            <a:t>embeddings</a:t>
          </a:r>
          <a:endParaRPr lang="en-US" sz="1900" kern="1200" dirty="0">
            <a:solidFill>
              <a:schemeClr val="accent3">
                <a:lumMod val="50000"/>
              </a:schemeClr>
            </a:solidFill>
            <a:latin typeface="Congenial Black" panose="02000503040000020004" pitchFamily="2" charset="0"/>
          </a:endParaRPr>
        </a:p>
      </dsp:txBody>
      <dsp:txXfrm>
        <a:off x="1031476" y="2236825"/>
        <a:ext cx="6197236" cy="893052"/>
      </dsp:txXfrm>
    </dsp:sp>
    <dsp:sp modelId="{2DE39822-DEBD-4772-AF2F-FC0E24D1F6F5}">
      <dsp:nvSpPr>
        <dsp:cNvPr id="0" name=""/>
        <dsp:cNvSpPr/>
      </dsp:nvSpPr>
      <dsp:spPr>
        <a:xfrm>
          <a:off x="0" y="3353141"/>
          <a:ext cx="7228713" cy="89305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56193F6-B7BC-42A4-9E91-F51C670EE477}">
      <dsp:nvSpPr>
        <dsp:cNvPr id="0" name=""/>
        <dsp:cNvSpPr/>
      </dsp:nvSpPr>
      <dsp:spPr>
        <a:xfrm>
          <a:off x="270148" y="3554078"/>
          <a:ext cx="491179" cy="49117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9E4CE1-581F-43DB-9076-B2E61A2B243B}">
      <dsp:nvSpPr>
        <dsp:cNvPr id="0" name=""/>
        <dsp:cNvSpPr/>
      </dsp:nvSpPr>
      <dsp:spPr>
        <a:xfrm>
          <a:off x="1031476" y="3353141"/>
          <a:ext cx="6197236" cy="8930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4515" tIns="94515" rIns="94515" bIns="94515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kern="1200" dirty="0">
              <a:solidFill>
                <a:schemeClr val="accent3">
                  <a:lumMod val="50000"/>
                </a:schemeClr>
              </a:solidFill>
              <a:latin typeface="Congenial Black" panose="02000503040000020004" pitchFamily="2" charset="0"/>
            </a:rPr>
            <a:t>Storage: </a:t>
          </a:r>
          <a:r>
            <a:rPr lang="es-ES" sz="1900" kern="1200" dirty="0" err="1">
              <a:solidFill>
                <a:schemeClr val="accent3">
                  <a:lumMod val="50000"/>
                </a:schemeClr>
              </a:solidFill>
              <a:latin typeface="Congenial Black" panose="02000503040000020004" pitchFamily="2" charset="0"/>
            </a:rPr>
            <a:t>Pinecone</a:t>
          </a:r>
          <a:r>
            <a:rPr lang="es-ES" sz="1900" kern="1200" dirty="0">
              <a:solidFill>
                <a:schemeClr val="accent3">
                  <a:lumMod val="50000"/>
                </a:schemeClr>
              </a:solidFill>
              <a:latin typeface="Congenial Black" panose="02000503040000020004" pitchFamily="2" charset="0"/>
            </a:rPr>
            <a:t> (alma-</a:t>
          </a:r>
          <a:r>
            <a:rPr lang="es-ES" sz="1900" kern="1200" dirty="0" err="1">
              <a:solidFill>
                <a:schemeClr val="accent3">
                  <a:lumMod val="50000"/>
                </a:schemeClr>
              </a:solidFill>
              <a:latin typeface="Congenial Black" panose="02000503040000020004" pitchFamily="2" charset="0"/>
            </a:rPr>
            <a:t>index</a:t>
          </a:r>
          <a:r>
            <a:rPr lang="es-ES" sz="1900" kern="1200" dirty="0">
              <a:solidFill>
                <a:schemeClr val="accent3">
                  <a:lumMod val="50000"/>
                </a:schemeClr>
              </a:solidFill>
              <a:latin typeface="Congenial Black" panose="02000503040000020004" pitchFamily="2" charset="0"/>
            </a:rPr>
            <a:t>, alma-video-</a:t>
          </a:r>
          <a:r>
            <a:rPr lang="es-ES" sz="1900" kern="1200" dirty="0" err="1">
              <a:solidFill>
                <a:schemeClr val="accent3">
                  <a:lumMod val="50000"/>
                </a:schemeClr>
              </a:solidFill>
              <a:latin typeface="Congenial Black" panose="02000503040000020004" pitchFamily="2" charset="0"/>
            </a:rPr>
            <a:t>index</a:t>
          </a:r>
          <a:r>
            <a:rPr lang="es-ES" sz="1900" kern="1200" dirty="0">
              <a:solidFill>
                <a:schemeClr val="accent3">
                  <a:lumMod val="50000"/>
                </a:schemeClr>
              </a:solidFill>
            </a:rPr>
            <a:t>)</a:t>
          </a:r>
          <a:endParaRPr lang="en-US" sz="1900" kern="1200" dirty="0">
            <a:solidFill>
              <a:schemeClr val="accent3">
                <a:lumMod val="50000"/>
              </a:schemeClr>
            </a:solidFill>
          </a:endParaRPr>
        </a:p>
      </dsp:txBody>
      <dsp:txXfrm>
        <a:off x="1031476" y="3353141"/>
        <a:ext cx="6197236" cy="893052"/>
      </dsp:txXfrm>
    </dsp:sp>
    <dsp:sp modelId="{A710F514-51F7-4662-9DFF-60D3F2E8D162}">
      <dsp:nvSpPr>
        <dsp:cNvPr id="0" name=""/>
        <dsp:cNvSpPr/>
      </dsp:nvSpPr>
      <dsp:spPr>
        <a:xfrm>
          <a:off x="0" y="4469457"/>
          <a:ext cx="7228713" cy="89305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FE3FE4A-4795-47A7-A97F-74542EAF0205}">
      <dsp:nvSpPr>
        <dsp:cNvPr id="0" name=""/>
        <dsp:cNvSpPr/>
      </dsp:nvSpPr>
      <dsp:spPr>
        <a:xfrm>
          <a:off x="270148" y="4670394"/>
          <a:ext cx="491179" cy="491179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E63B5F5-9247-4814-828B-B8EF5A6F4A67}">
      <dsp:nvSpPr>
        <dsp:cNvPr id="0" name=""/>
        <dsp:cNvSpPr/>
      </dsp:nvSpPr>
      <dsp:spPr>
        <a:xfrm>
          <a:off x="1031476" y="4469457"/>
          <a:ext cx="6197236" cy="8930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4515" tIns="94515" rIns="94515" bIns="94515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kern="1200" dirty="0" err="1">
              <a:solidFill>
                <a:schemeClr val="accent3">
                  <a:lumMod val="50000"/>
                </a:schemeClr>
              </a:solidFill>
              <a:latin typeface="Congenial Black" panose="02000503040000020004" pitchFamily="2" charset="0"/>
            </a:rPr>
            <a:t>Metadata</a:t>
          </a:r>
          <a:r>
            <a:rPr lang="es-ES" sz="1900" kern="1200" dirty="0">
              <a:solidFill>
                <a:schemeClr val="accent3">
                  <a:lumMod val="50000"/>
                </a:schemeClr>
              </a:solidFill>
              <a:latin typeface="Congenial Black" panose="02000503040000020004" pitchFamily="2" charset="0"/>
            </a:rPr>
            <a:t>: </a:t>
          </a:r>
          <a:r>
            <a:rPr lang="es-ES" sz="1900" kern="1200" dirty="0" err="1">
              <a:solidFill>
                <a:schemeClr val="accent3">
                  <a:lumMod val="50000"/>
                </a:schemeClr>
              </a:solidFill>
              <a:latin typeface="Congenial Black" panose="02000503040000020004" pitchFamily="2" charset="0"/>
            </a:rPr>
            <a:t>title</a:t>
          </a:r>
          <a:r>
            <a:rPr lang="es-ES" sz="1900" kern="1200" dirty="0">
              <a:solidFill>
                <a:schemeClr val="accent3">
                  <a:lumMod val="50000"/>
                </a:schemeClr>
              </a:solidFill>
              <a:latin typeface="Congenial Black" panose="02000503040000020004" pitchFamily="2" charset="0"/>
            </a:rPr>
            <a:t>, </a:t>
          </a:r>
          <a:r>
            <a:rPr lang="es-ES" sz="1900" kern="1200" dirty="0" err="1">
              <a:solidFill>
                <a:schemeClr val="accent3">
                  <a:lumMod val="50000"/>
                </a:schemeClr>
              </a:solidFill>
              <a:latin typeface="Congenial Black" panose="02000503040000020004" pitchFamily="2" charset="0"/>
            </a:rPr>
            <a:t>timestamp</a:t>
          </a:r>
          <a:r>
            <a:rPr lang="es-ES" sz="1900" kern="1200" dirty="0">
              <a:solidFill>
                <a:schemeClr val="accent3">
                  <a:lumMod val="50000"/>
                </a:schemeClr>
              </a:solidFill>
              <a:latin typeface="Congenial Black" panose="02000503040000020004" pitchFamily="2" charset="0"/>
            </a:rPr>
            <a:t>, tags, URL</a:t>
          </a:r>
          <a:endParaRPr lang="en-US" sz="1900" kern="1200" dirty="0">
            <a:solidFill>
              <a:schemeClr val="accent3">
                <a:lumMod val="50000"/>
              </a:schemeClr>
            </a:solidFill>
            <a:latin typeface="Congenial Black" panose="02000503040000020004" pitchFamily="2" charset="0"/>
          </a:endParaRPr>
        </a:p>
      </dsp:txBody>
      <dsp:txXfrm>
        <a:off x="1031476" y="4469457"/>
        <a:ext cx="6197236" cy="89305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9DF38E-7A32-4EF9-B652-BD5D742F416B}">
      <dsp:nvSpPr>
        <dsp:cNvPr id="0" name=""/>
        <dsp:cNvSpPr/>
      </dsp:nvSpPr>
      <dsp:spPr>
        <a:xfrm>
          <a:off x="932" y="616852"/>
          <a:ext cx="1989195" cy="119351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>
              <a:latin typeface="Congenial Black" panose="02000503040000020004" pitchFamily="2" charset="0"/>
            </a:rPr>
            <a:t>LLM: GPT-4 via LangChain</a:t>
          </a:r>
        </a:p>
      </dsp:txBody>
      <dsp:txXfrm>
        <a:off x="35889" y="651809"/>
        <a:ext cx="1919281" cy="1123603"/>
      </dsp:txXfrm>
    </dsp:sp>
    <dsp:sp modelId="{6F5AE1D2-10D9-467B-821C-81305BEEA373}">
      <dsp:nvSpPr>
        <dsp:cNvPr id="0" name=""/>
        <dsp:cNvSpPr/>
      </dsp:nvSpPr>
      <dsp:spPr>
        <a:xfrm>
          <a:off x="2165177" y="966950"/>
          <a:ext cx="421709" cy="49332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2165177" y="1065614"/>
        <a:ext cx="295196" cy="295992"/>
      </dsp:txXfrm>
    </dsp:sp>
    <dsp:sp modelId="{78E268B7-736B-47F7-8041-C138147E69D2}">
      <dsp:nvSpPr>
        <dsp:cNvPr id="0" name=""/>
        <dsp:cNvSpPr/>
      </dsp:nvSpPr>
      <dsp:spPr>
        <a:xfrm>
          <a:off x="2785806" y="616852"/>
          <a:ext cx="1989195" cy="119351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700" b="1" kern="1200">
              <a:latin typeface="Congenial Black" panose="02000503040000020004" pitchFamily="2" charset="0"/>
            </a:rPr>
            <a:t>Retrievers: Transcript-based, video based </a:t>
          </a:r>
          <a:endParaRPr lang="en-US" sz="1700" b="1" kern="1200">
            <a:latin typeface="Congenial Black" panose="02000503040000020004" pitchFamily="2" charset="0"/>
          </a:endParaRPr>
        </a:p>
      </dsp:txBody>
      <dsp:txXfrm>
        <a:off x="2820763" y="651809"/>
        <a:ext cx="1919281" cy="1123603"/>
      </dsp:txXfrm>
    </dsp:sp>
    <dsp:sp modelId="{A3C746B2-4702-4C17-BE9D-F3A82CF26918}">
      <dsp:nvSpPr>
        <dsp:cNvPr id="0" name=""/>
        <dsp:cNvSpPr/>
      </dsp:nvSpPr>
      <dsp:spPr>
        <a:xfrm rot="5400000">
          <a:off x="3569549" y="1949613"/>
          <a:ext cx="421709" cy="493320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1400" kern="1200"/>
        </a:p>
      </dsp:txBody>
      <dsp:txXfrm rot="-5400000">
        <a:off x="3632408" y="1985419"/>
        <a:ext cx="295992" cy="295196"/>
      </dsp:txXfrm>
    </dsp:sp>
    <dsp:sp modelId="{C7967F2B-A3F6-49AE-B764-F4CE02F41AB4}">
      <dsp:nvSpPr>
        <dsp:cNvPr id="0" name=""/>
        <dsp:cNvSpPr/>
      </dsp:nvSpPr>
      <dsp:spPr>
        <a:xfrm>
          <a:off x="2785806" y="2606047"/>
          <a:ext cx="1989195" cy="1193517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>
              <a:latin typeface="Congenial Black" panose="02000503040000020004" pitchFamily="2" charset="0"/>
            </a:rPr>
            <a:t>Prompt: Empathetic, multilingual, role-based</a:t>
          </a:r>
        </a:p>
      </dsp:txBody>
      <dsp:txXfrm>
        <a:off x="2820763" y="2641004"/>
        <a:ext cx="1919281" cy="1123603"/>
      </dsp:txXfrm>
    </dsp:sp>
    <dsp:sp modelId="{0061B4A6-AAAC-4EBB-8B2A-54DDB0FD8C8E}">
      <dsp:nvSpPr>
        <dsp:cNvPr id="0" name=""/>
        <dsp:cNvSpPr/>
      </dsp:nvSpPr>
      <dsp:spPr>
        <a:xfrm rot="10800000">
          <a:off x="2189047" y="2956146"/>
          <a:ext cx="421709" cy="493320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 rot="10800000">
        <a:off x="2315560" y="3054810"/>
        <a:ext cx="295196" cy="295992"/>
      </dsp:txXfrm>
    </dsp:sp>
    <dsp:sp modelId="{A19FACE6-855B-4083-81E7-60BF4AB783C6}">
      <dsp:nvSpPr>
        <dsp:cNvPr id="0" name=""/>
        <dsp:cNvSpPr/>
      </dsp:nvSpPr>
      <dsp:spPr>
        <a:xfrm>
          <a:off x="932" y="2606047"/>
          <a:ext cx="1989195" cy="1193517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/>
            <a:t>Memory: 3-turn chat history</a:t>
          </a:r>
        </a:p>
      </dsp:txBody>
      <dsp:txXfrm>
        <a:off x="35889" y="2641004"/>
        <a:ext cx="1919281" cy="1123603"/>
      </dsp:txXfrm>
    </dsp:sp>
    <dsp:sp modelId="{6A00D144-BB69-479E-A8DB-D3FC6A9056FE}">
      <dsp:nvSpPr>
        <dsp:cNvPr id="0" name=""/>
        <dsp:cNvSpPr/>
      </dsp:nvSpPr>
      <dsp:spPr>
        <a:xfrm rot="5400000">
          <a:off x="784675" y="3938808"/>
          <a:ext cx="421709" cy="493320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 rot="-5400000">
        <a:off x="847534" y="3974614"/>
        <a:ext cx="295992" cy="295196"/>
      </dsp:txXfrm>
    </dsp:sp>
    <dsp:sp modelId="{B3E54DF3-79C8-4939-8B21-757B52543004}">
      <dsp:nvSpPr>
        <dsp:cNvPr id="0" name=""/>
        <dsp:cNvSpPr/>
      </dsp:nvSpPr>
      <dsp:spPr>
        <a:xfrm>
          <a:off x="932" y="4595243"/>
          <a:ext cx="1989195" cy="1193517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>
              <a:latin typeface="Congenial Black" panose="02000503040000020004" pitchFamily="2" charset="0"/>
            </a:rPr>
            <a:t>Video suggestion: Similarity search with metadata logic</a:t>
          </a:r>
        </a:p>
      </dsp:txBody>
      <dsp:txXfrm>
        <a:off x="35889" y="4630200"/>
        <a:ext cx="1919281" cy="112360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1B9ED7-647A-450E-8604-F521C04E9795}" type="datetimeFigureOut">
              <a:rPr lang="es-ES" smtClean="0"/>
              <a:t>18/04/2025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512955-9E08-4E26-AA9D-0D7FB1DE6FD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35864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"Let me introduce you to </a:t>
            </a:r>
            <a:r>
              <a:rPr lang="en-US" b="1" dirty="0"/>
              <a:t>ALMA</a:t>
            </a:r>
            <a:r>
              <a:rPr lang="en-US" dirty="0"/>
              <a:t> — your AI companion for better living.</a:t>
            </a:r>
          </a:p>
          <a:p>
            <a:pPr>
              <a:buNone/>
            </a:pPr>
            <a:r>
              <a:rPr lang="en-US" dirty="0"/>
              <a:t>ALMA is more than just a chatbot. She’s designed to answer your health and wellness questions in a way that feels </a:t>
            </a:r>
            <a:r>
              <a:rPr lang="en-US" i="1" dirty="0"/>
              <a:t>genuinely human</a:t>
            </a:r>
            <a:r>
              <a:rPr lang="en-US" dirty="0"/>
              <a:t> — warm, intelligent, and supportive. Whether you're curious about nutrition, sleep, mental wellness, or healthy aging, ALMA listens and responds in a tone that feels like you're chatting with a real health coach.</a:t>
            </a:r>
          </a:p>
          <a:p>
            <a:pPr>
              <a:buNone/>
            </a:pPr>
            <a:r>
              <a:rPr lang="en-US" dirty="0"/>
              <a:t>What makes her special is that she’s </a:t>
            </a:r>
            <a:r>
              <a:rPr lang="en-US" b="1" dirty="0"/>
              <a:t>multimodal and multilingual</a:t>
            </a:r>
            <a:r>
              <a:rPr lang="en-US" dirty="0"/>
              <a:t>. She understands and responds in both English and Spanish, and she doesn't just give you plain answers — she can also suggest </a:t>
            </a:r>
            <a:r>
              <a:rPr lang="en-US" b="1" dirty="0"/>
              <a:t>video clips</a:t>
            </a:r>
            <a:r>
              <a:rPr lang="en-US" dirty="0"/>
              <a:t> pulled straight from YouTube to support what she’s saying, making the interaction more dynamic and useful.</a:t>
            </a:r>
          </a:p>
          <a:p>
            <a:r>
              <a:rPr lang="en-US" dirty="0"/>
              <a:t>In short, ALMA turns scattered video knowledge into </a:t>
            </a:r>
            <a:r>
              <a:rPr lang="en-US" b="1" dirty="0"/>
              <a:t>personalized, searchable conversations</a:t>
            </a:r>
            <a:r>
              <a:rPr lang="en-US" dirty="0"/>
              <a:t> — helping you grow, learn, and feel supported along the way."</a:t>
            </a:r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512955-9E08-4E26-AA9D-0D7FB1DE6FDC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615225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"This slide gives a quick summary of how I built ALMA’s knowledge base using YouTube videos.</a:t>
            </a:r>
          </a:p>
          <a:p>
            <a:pPr>
              <a:buNone/>
            </a:pPr>
            <a:r>
              <a:rPr lang="en-US" dirty="0"/>
              <a:t>I started with videos focused on </a:t>
            </a:r>
            <a:r>
              <a:rPr lang="en-US" b="1" dirty="0"/>
              <a:t>health and wellness</a:t>
            </a:r>
            <a:r>
              <a:rPr lang="en-US" dirty="0"/>
              <a:t>, which I chose as my main topic. Using the </a:t>
            </a:r>
            <a:r>
              <a:rPr lang="en-US" dirty="0" err="1"/>
              <a:t>youtube_transcript_api</a:t>
            </a:r>
            <a:r>
              <a:rPr lang="en-US" dirty="0"/>
              <a:t>, I was able to </a:t>
            </a:r>
            <a:r>
              <a:rPr lang="en-US" b="1" dirty="0"/>
              <a:t>automatically extract transcripts</a:t>
            </a:r>
            <a:r>
              <a:rPr lang="en-US" dirty="0"/>
              <a:t> from these videos — no manual downloading needed. The subtitles of the video made it way easier.</a:t>
            </a:r>
          </a:p>
          <a:p>
            <a:pPr>
              <a:buNone/>
            </a:pPr>
            <a:r>
              <a:rPr lang="en-US" dirty="0"/>
              <a:t>Next comes the </a:t>
            </a:r>
            <a:r>
              <a:rPr lang="en-US" b="1" dirty="0"/>
              <a:t>processing step</a:t>
            </a:r>
            <a:r>
              <a:rPr lang="en-US" dirty="0"/>
              <a:t>. I broke the transcripts into chunks, used </a:t>
            </a:r>
            <a:r>
              <a:rPr lang="en-US" b="1" dirty="0"/>
              <a:t>semantic tagging</a:t>
            </a:r>
            <a:r>
              <a:rPr lang="en-US" dirty="0"/>
              <a:t> to label them, and applied </a:t>
            </a:r>
            <a:r>
              <a:rPr lang="en-US" b="1" dirty="0"/>
              <a:t>OpenAI embeddings</a:t>
            </a:r>
            <a:r>
              <a:rPr lang="en-US" dirty="0"/>
              <a:t> to convert them into vector format — this step is what allows ALMA to understand and search content based on meaning, not just keywords.</a:t>
            </a:r>
          </a:p>
          <a:p>
            <a:pPr>
              <a:buNone/>
            </a:pPr>
            <a:r>
              <a:rPr lang="en-US" dirty="0"/>
              <a:t>All of this embedded content is stored in </a:t>
            </a:r>
            <a:r>
              <a:rPr lang="en-US" b="1" dirty="0"/>
              <a:t>Pinecone</a:t>
            </a:r>
            <a:r>
              <a:rPr lang="en-US" dirty="0"/>
              <a:t>, where I set up </a:t>
            </a:r>
            <a:r>
              <a:rPr lang="en-US" b="1" dirty="0"/>
              <a:t>two indexes</a:t>
            </a:r>
            <a:r>
              <a:rPr lang="en-US" dirty="0"/>
              <a:t>: one for general Q&amp;A based on transcript chunks, and another for </a:t>
            </a:r>
            <a:r>
              <a:rPr lang="en-US" b="1" dirty="0"/>
              <a:t>short, tagged video segments</a:t>
            </a:r>
            <a:r>
              <a:rPr lang="en-US" dirty="0"/>
              <a:t> that ALMA can recommend during conversation.</a:t>
            </a:r>
          </a:p>
          <a:p>
            <a:r>
              <a:rPr lang="en-US" dirty="0"/>
              <a:t>Finally, I enriched the data with </a:t>
            </a:r>
            <a:r>
              <a:rPr lang="en-US" b="1" dirty="0"/>
              <a:t>metadata</a:t>
            </a:r>
            <a:r>
              <a:rPr lang="en-US" dirty="0"/>
              <a:t> like the video title, timestamp, tags, and URL — this helps ALMA give more personalized and helpful answers, sometimes even pointing the user to the exact moment in a video that answers their question."</a:t>
            </a:r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512955-9E08-4E26-AA9D-0D7FB1DE6FDC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365681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It all starts on the left with </a:t>
            </a:r>
            <a:r>
              <a:rPr lang="en-US" b="1" dirty="0"/>
              <a:t>YouTube videos</a:t>
            </a:r>
            <a:r>
              <a:rPr lang="en-US" dirty="0"/>
              <a:t>. First, we collect the </a:t>
            </a:r>
            <a:r>
              <a:rPr lang="en-US" b="1" dirty="0"/>
              <a:t>transcripts</a:t>
            </a:r>
            <a:r>
              <a:rPr lang="en-US" dirty="0"/>
              <a:t>, break them into chunks, and tag each part using OpenAI. Then we also extract </a:t>
            </a:r>
            <a:r>
              <a:rPr lang="en-US" b="1" dirty="0"/>
              <a:t>timestamped segments</a:t>
            </a:r>
            <a:r>
              <a:rPr lang="en-US" dirty="0"/>
              <a:t> that are semantically meaningful — these are stored separately so ALMA can suggest very specific parts of a video.</a:t>
            </a:r>
          </a:p>
          <a:p>
            <a:pPr>
              <a:buNone/>
            </a:pPr>
            <a:r>
              <a:rPr lang="en-US" dirty="0"/>
              <a:t>All these chunks and segments go through </a:t>
            </a:r>
            <a:r>
              <a:rPr lang="en-US" b="1" dirty="0"/>
              <a:t>OpenAI Embeddings</a:t>
            </a:r>
            <a:r>
              <a:rPr lang="en-US" dirty="0"/>
              <a:t>, turning them into vectors that get stored in </a:t>
            </a:r>
            <a:r>
              <a:rPr lang="en-US" b="1" dirty="0"/>
              <a:t>Pinecone</a:t>
            </a:r>
            <a:r>
              <a:rPr lang="en-US" dirty="0"/>
              <a:t>, our vector database. This gives ALMA fast semantic search.</a:t>
            </a:r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512955-9E08-4E26-AA9D-0D7FB1DE6FDC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452656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"This slide shows how ALMA’s Q&amp;A agent works under the hood — blending retrieval, prompting, and memory with GPT-4.</a:t>
            </a:r>
          </a:p>
          <a:p>
            <a:pPr>
              <a:buNone/>
            </a:pPr>
            <a:r>
              <a:rPr lang="en-US" dirty="0"/>
              <a:t>At the top, we have GPT-4 integrated via </a:t>
            </a:r>
            <a:r>
              <a:rPr lang="en-US" dirty="0" err="1"/>
              <a:t>LangChain</a:t>
            </a:r>
            <a:r>
              <a:rPr lang="en-US" dirty="0"/>
              <a:t>. But ALMA isn’t just blindly chatting — she’s guided by a structured logic.</a:t>
            </a:r>
          </a:p>
          <a:p>
            <a:pPr>
              <a:buNone/>
            </a:pPr>
            <a:r>
              <a:rPr lang="en-US" dirty="0"/>
              <a:t>The process starts with two </a:t>
            </a:r>
            <a:r>
              <a:rPr lang="en-US" b="1" dirty="0"/>
              <a:t>retrievers</a:t>
            </a:r>
            <a:r>
              <a:rPr lang="en-US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One retrieves transcript chunks from YouTube videos.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 other pulls short, meaningful video segments that I pre-tagged and embedded.</a:t>
            </a:r>
          </a:p>
          <a:p>
            <a:pPr>
              <a:buNone/>
            </a:pPr>
            <a:r>
              <a:rPr lang="en-US" dirty="0"/>
              <a:t>Before sending anything to the model, ALMA builds context using </a:t>
            </a:r>
            <a:r>
              <a:rPr lang="en-US" b="1" dirty="0"/>
              <a:t>short-term memory</a:t>
            </a:r>
            <a:r>
              <a:rPr lang="en-US" dirty="0"/>
              <a:t>.</a:t>
            </a:r>
          </a:p>
          <a:p>
            <a:pPr>
              <a:buNone/>
            </a:pPr>
            <a:r>
              <a:rPr lang="en-US" dirty="0"/>
              <a:t>Here’s how that memory works: I save the last 3 user-assistant exchanges inside a list — this is known as a </a:t>
            </a:r>
            <a:r>
              <a:rPr lang="en-US" b="1" dirty="0"/>
              <a:t>sliding window memory</a:t>
            </a:r>
            <a:r>
              <a:rPr lang="en-US" dirty="0"/>
              <a:t>. When a new message comes in, I take the last 3 turns and reformat them into a mini conversation that’s injected directly into the GPT-4 prompt. It’s not a long-term database — but it gives the assistant enough “recent memory” to make answers feel coherent and follow up naturally.</a:t>
            </a:r>
          </a:p>
          <a:p>
            <a:pPr>
              <a:buNone/>
            </a:pPr>
            <a:r>
              <a:rPr lang="en-US" dirty="0"/>
              <a:t>Then comes the prompt: a carefully designed </a:t>
            </a:r>
            <a:r>
              <a:rPr lang="en-US" b="1" dirty="0"/>
              <a:t>multilingual, role-based prompt</a:t>
            </a:r>
            <a:r>
              <a:rPr lang="en-US" dirty="0"/>
              <a:t> that makes ALMA speak like a warm, thoughtful health coach. This prompt changes depending on whether the user is speaking Spanish or English, and it adds emotional intelligence to every answer.</a:t>
            </a:r>
          </a:p>
          <a:p>
            <a:pPr>
              <a:buNone/>
            </a:pPr>
            <a:r>
              <a:rPr lang="en-US" dirty="0"/>
              <a:t>Finally, if a highly relevant video is found — based on semantic similarity from Pinecone — ALMA decides whether to offer it, always in a soft, helpful tone.</a:t>
            </a:r>
          </a:p>
          <a:p>
            <a:r>
              <a:rPr lang="en-US" dirty="0"/>
              <a:t>Altogether, this agent setup makes ALMA feel smart, present, and human — not just a chatbot, but a coach that listens, remembers, and cares."</a:t>
            </a:r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512955-9E08-4E26-AA9D-0D7FB1DE6FDC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718511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"ALMA isn’t just a text-based chatbot — it can actually </a:t>
            </a:r>
            <a:r>
              <a:rPr lang="en-US" b="1" dirty="0"/>
              <a:t>talk and listen</a:t>
            </a:r>
            <a:r>
              <a:rPr lang="en-US" dirty="0"/>
              <a:t> like a real assistant.</a:t>
            </a:r>
          </a:p>
          <a:p>
            <a:pPr>
              <a:buNone/>
            </a:pPr>
            <a:r>
              <a:rPr lang="en-US" dirty="0"/>
              <a:t>When the user chooses </a:t>
            </a:r>
            <a:r>
              <a:rPr lang="en-US" b="1" dirty="0"/>
              <a:t>voice mode</a:t>
            </a:r>
            <a:r>
              <a:rPr lang="en-US" dirty="0"/>
              <a:t>, ALMA starts by recording their voice. We use </a:t>
            </a:r>
            <a:r>
              <a:rPr lang="en-US" b="1" dirty="0"/>
              <a:t>Google Speech Recognition</a:t>
            </a:r>
            <a:r>
              <a:rPr lang="en-US" dirty="0"/>
              <a:t> to convert that audio into text, which is then passed through ALMA’s logic — just like if the user had typed the question.</a:t>
            </a:r>
          </a:p>
          <a:p>
            <a:pPr>
              <a:buNone/>
            </a:pPr>
            <a:r>
              <a:rPr lang="en-US" dirty="0"/>
              <a:t>Then, when it’s time to respond, we use </a:t>
            </a:r>
            <a:r>
              <a:rPr lang="en-US" b="1" dirty="0"/>
              <a:t>Edge TTS</a:t>
            </a:r>
            <a:r>
              <a:rPr lang="en-US" dirty="0"/>
              <a:t>, which is a powerful text-to-speech engine by Microsoft. It takes ALMA’s answer and turns it into </a:t>
            </a:r>
            <a:r>
              <a:rPr lang="en-US" b="1" dirty="0"/>
              <a:t>natural-sounding audio</a:t>
            </a:r>
            <a:r>
              <a:rPr lang="en-US" dirty="0"/>
              <a:t>. Depending on the language, ALMA can speak in English or Spanish using voices like </a:t>
            </a:r>
            <a:r>
              <a:rPr lang="en-US" i="1" dirty="0"/>
              <a:t>Aria</a:t>
            </a:r>
            <a:r>
              <a:rPr lang="en-US" dirty="0"/>
              <a:t> or </a:t>
            </a:r>
            <a:r>
              <a:rPr lang="en-US" i="1" dirty="0"/>
              <a:t>Elvira</a:t>
            </a:r>
            <a:r>
              <a:rPr lang="en-US" dirty="0"/>
              <a:t>.</a:t>
            </a:r>
          </a:p>
          <a:p>
            <a:r>
              <a:rPr lang="en-US" dirty="0"/>
              <a:t>This multimodal setup makes the experience more engaging, accessible, and human-like — users can actually have a spoken conversation with ALMA."</a:t>
            </a:r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512955-9E08-4E26-AA9D-0D7FB1DE6FDC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796713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"One of ALMA’s tools is a </a:t>
            </a:r>
            <a:r>
              <a:rPr lang="en-US" b="1" dirty="0"/>
              <a:t>built-in health calculator</a:t>
            </a:r>
            <a:r>
              <a:rPr lang="en-US" dirty="0"/>
              <a:t>, designed for things like BMI and TDEE.</a:t>
            </a:r>
          </a:p>
          <a:p>
            <a:pPr>
              <a:buNone/>
            </a:pPr>
            <a:r>
              <a:rPr lang="en-US" dirty="0"/>
              <a:t>I used </a:t>
            </a:r>
            <a:r>
              <a:rPr lang="en-US" b="1" dirty="0" err="1"/>
              <a:t>LangChain’s</a:t>
            </a:r>
            <a:r>
              <a:rPr lang="en-US" b="1" dirty="0"/>
              <a:t> agent system</a:t>
            </a:r>
            <a:r>
              <a:rPr lang="en-US" dirty="0"/>
              <a:t> to integrate it. The way it works is simple but powerful: when a user asks a question like </a:t>
            </a:r>
            <a:r>
              <a:rPr lang="en-US" i="1" dirty="0"/>
              <a:t>'What’s my BMI if I’m 70kg and 1.75m tall?'</a:t>
            </a:r>
            <a:r>
              <a:rPr lang="en-US" dirty="0"/>
              <a:t>, ALMA doesn’t just guess — the agent </a:t>
            </a:r>
            <a:r>
              <a:rPr lang="en-US" b="1" dirty="0"/>
              <a:t>detects that this is a calculator-type query</a:t>
            </a:r>
            <a:r>
              <a:rPr lang="en-US" dirty="0"/>
              <a:t> and hands it off to the tool.</a:t>
            </a:r>
          </a:p>
          <a:p>
            <a:pPr>
              <a:buNone/>
            </a:pPr>
            <a:r>
              <a:rPr lang="en-US" dirty="0"/>
              <a:t>The tool runs the actual calculation, and then GPT-4 wraps that result in a warm, human-style response — something like, </a:t>
            </a:r>
            <a:r>
              <a:rPr lang="en-US" i="1" dirty="0"/>
              <a:t>‘Based on your height and weight, your BMI is 22.8, which is in the healthy range.’</a:t>
            </a:r>
            <a:endParaRPr lang="en-US" dirty="0"/>
          </a:p>
          <a:p>
            <a:r>
              <a:rPr lang="en-US" dirty="0"/>
              <a:t>This gives ALMA more than just conversation — it gives her </a:t>
            </a:r>
            <a:r>
              <a:rPr lang="en-US" b="1" dirty="0"/>
              <a:t>actionable utility</a:t>
            </a:r>
            <a:r>
              <a:rPr lang="en-US" dirty="0"/>
              <a:t>."</a:t>
            </a:r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512955-9E08-4E26-AA9D-0D7FB1DE6FDC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136778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"This slide highlights how I used </a:t>
            </a:r>
            <a:r>
              <a:rPr lang="en-US" b="1" dirty="0" err="1"/>
              <a:t>LangSmith</a:t>
            </a:r>
            <a:r>
              <a:rPr lang="en-US" dirty="0"/>
              <a:t> to evaluate and debug ALMA’s performance during development.</a:t>
            </a:r>
          </a:p>
          <a:p>
            <a:pPr>
              <a:buNone/>
            </a:pPr>
            <a:r>
              <a:rPr lang="en-US" dirty="0" err="1"/>
              <a:t>LangSmith</a:t>
            </a:r>
            <a:r>
              <a:rPr lang="en-US" dirty="0"/>
              <a:t> gave me full visibility into every interaction between the user and the system — from voice or text input all the way to the final answer. It let me trace how the </a:t>
            </a:r>
            <a:r>
              <a:rPr lang="en-US" b="1" dirty="0" err="1"/>
              <a:t>LangChain</a:t>
            </a:r>
            <a:r>
              <a:rPr lang="en-US" b="1" dirty="0"/>
              <a:t> agent</a:t>
            </a:r>
            <a:r>
              <a:rPr lang="en-US" dirty="0"/>
              <a:t> made decisions:</a:t>
            </a:r>
            <a:br>
              <a:rPr lang="en-US" dirty="0"/>
            </a:br>
            <a:r>
              <a:rPr lang="en-US" dirty="0"/>
              <a:t>Did it choose the calculator? Did it retrieve the right documents? Was the context passed correctly into GPT-4? These are things you don’t want to guess — and </a:t>
            </a:r>
            <a:r>
              <a:rPr lang="en-US" dirty="0" err="1"/>
              <a:t>LangSmith</a:t>
            </a:r>
            <a:r>
              <a:rPr lang="en-US" dirty="0"/>
              <a:t> made it fully traceable.</a:t>
            </a:r>
          </a:p>
          <a:p>
            <a:pPr>
              <a:buNone/>
            </a:pPr>
            <a:r>
              <a:rPr lang="en-US" dirty="0"/>
              <a:t>Every run is logged with: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 input question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Which tools were triggered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What documents were retrieved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 final GPT-4 prompt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And the full output</a:t>
            </a:r>
          </a:p>
          <a:p>
            <a:pPr>
              <a:buNone/>
            </a:pPr>
            <a:r>
              <a:rPr lang="en-US" dirty="0"/>
              <a:t>This helped me </a:t>
            </a:r>
            <a:r>
              <a:rPr lang="en-US" b="1" dirty="0"/>
              <a:t>catch mistakes early</a:t>
            </a:r>
            <a:r>
              <a:rPr lang="en-US" dirty="0"/>
              <a:t>, like missing video suggestions, low similarity scores, or bad prompt formatting. I could instantly see if the system misunderstood the query, failed to retrieve context, or used the wrong language.</a:t>
            </a:r>
          </a:p>
          <a:p>
            <a:pPr>
              <a:buNone/>
            </a:pPr>
            <a:r>
              <a:rPr lang="en-US" dirty="0" err="1"/>
              <a:t>LangSmith</a:t>
            </a:r>
            <a:r>
              <a:rPr lang="en-US" dirty="0"/>
              <a:t> was also really helpful for </a:t>
            </a:r>
            <a:r>
              <a:rPr lang="en-US" b="1" dirty="0"/>
              <a:t>latency tracking</a:t>
            </a:r>
            <a:r>
              <a:rPr lang="en-US" dirty="0"/>
              <a:t>. I could measure how fast ALMA responded and optimize the performance where needed — especially with tool use and streaming.</a:t>
            </a:r>
          </a:p>
          <a:p>
            <a:r>
              <a:rPr lang="en-US" dirty="0"/>
              <a:t>In short, </a:t>
            </a:r>
            <a:r>
              <a:rPr lang="en-US" dirty="0" err="1"/>
              <a:t>LangSmith</a:t>
            </a:r>
            <a:r>
              <a:rPr lang="en-US" dirty="0"/>
              <a:t> acted like a real-time microscope for my AI — giving me transparency, traceability, and the confidence to ship something that actually works well."</a:t>
            </a:r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512955-9E08-4E26-AA9D-0D7FB1DE6FDC}" type="slidenum">
              <a:rPr lang="es-ES" smtClean="0"/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390240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4/18/2025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Slide Background Fill">
            <a:extLst>
              <a:ext uri="{FF2B5EF4-FFF2-40B4-BE49-F238E27FC236}">
                <a16:creationId xmlns:a16="http://schemas.microsoft.com/office/drawing/2014/main" id="{C7D023E4-8DE1-436E-9847-ED6A4B4B0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8" y="0"/>
            <a:ext cx="914171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Color Cover">
            <a:extLst>
              <a:ext uri="{FF2B5EF4-FFF2-40B4-BE49-F238E27FC236}">
                <a16:creationId xmlns:a16="http://schemas.microsoft.com/office/drawing/2014/main" id="{63C1F321-BB96-4700-B3CE-1A6156067F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8" y="0"/>
            <a:ext cx="914171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FA1AD64-F15F-417D-956C-B2C211FC90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288" y="0"/>
            <a:ext cx="4548176" cy="6858000"/>
            <a:chOff x="651279" y="598259"/>
            <a:chExt cx="10889442" cy="5680742"/>
          </a:xfrm>
        </p:grpSpPr>
        <p:sp>
          <p:nvSpPr>
            <p:cNvPr id="13" name="Color">
              <a:extLst>
                <a:ext uri="{FF2B5EF4-FFF2-40B4-BE49-F238E27FC236}">
                  <a16:creationId xmlns:a16="http://schemas.microsoft.com/office/drawing/2014/main" id="{5F3C79B0-E0DE-407E-B550-3FDEB67B00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Color">
              <a:extLst>
                <a:ext uri="{FF2B5EF4-FFF2-40B4-BE49-F238E27FC236}">
                  <a16:creationId xmlns:a16="http://schemas.microsoft.com/office/drawing/2014/main" id="{A1A2DFA8-F321-4204-9B31-A3713BC652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3F5E015-E085-4624-B431-B424144486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3" y="0"/>
            <a:ext cx="9141717" cy="6858000"/>
            <a:chOff x="0" y="0"/>
            <a:chExt cx="12188952" cy="6858000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4DDB60AE-8B9C-4BA0-93DC-F8C9EBF6D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F247760-BE07-41A2-969E-570081E65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57A70BD2-76FC-4BDD-9E64-3B93D5EF3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AADD9643-5489-42CB-9762-FBAC2AAE9F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09A2C16E-2745-4E3D-BECC-D66755221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52E5A063-571D-4461-9869-B3E93F6E69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366019AD-E33B-4DBF-BAD3-AE361160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25444" y="-40724"/>
            <a:ext cx="3655995" cy="3019594"/>
          </a:xfrm>
        </p:spPr>
        <p:txBody>
          <a:bodyPr anchor="ctr">
            <a:normAutofit fontScale="90000"/>
          </a:bodyPr>
          <a:lstStyle/>
          <a:p>
            <a:pPr algn="l"/>
            <a:r>
              <a:rPr lang="en-US" sz="4200" b="1" dirty="0">
                <a:solidFill>
                  <a:schemeClr val="bg1"/>
                </a:solidFill>
                <a:latin typeface="Congenial Black" panose="02000503040000020004" pitchFamily="2" charset="0"/>
              </a:rPr>
              <a:t>ALMA – Your AI Companion for Better Living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77706" y="266735"/>
            <a:ext cx="3650704" cy="2620884"/>
          </a:xfrm>
        </p:spPr>
        <p:txBody>
          <a:bodyPr anchor="ctr">
            <a:normAutofit/>
          </a:bodyPr>
          <a:lstStyle/>
          <a:p>
            <a:pPr algn="l"/>
            <a:r>
              <a:rPr lang="es-ES" dirty="0" err="1">
                <a:solidFill>
                  <a:schemeClr val="accent3"/>
                </a:solidFill>
                <a:latin typeface="Congenial Black" panose="02000503040000020004" pitchFamily="2" charset="0"/>
              </a:rPr>
              <a:t>Multilingual</a:t>
            </a:r>
            <a:r>
              <a:rPr lang="es-ES" dirty="0">
                <a:solidFill>
                  <a:schemeClr val="accent3"/>
                </a:solidFill>
                <a:latin typeface="Congenial Black" panose="02000503040000020004" pitchFamily="2" charset="0"/>
              </a:rPr>
              <a:t> AI </a:t>
            </a:r>
            <a:r>
              <a:rPr lang="es-ES" dirty="0" err="1">
                <a:solidFill>
                  <a:schemeClr val="accent3"/>
                </a:solidFill>
                <a:latin typeface="Congenial Black" panose="02000503040000020004" pitchFamily="2" charset="0"/>
              </a:rPr>
              <a:t>Chatbot</a:t>
            </a:r>
            <a:r>
              <a:rPr lang="es-ES" dirty="0">
                <a:solidFill>
                  <a:schemeClr val="accent3"/>
                </a:solidFill>
                <a:latin typeface="Congenial Black" panose="02000503040000020004" pitchFamily="2" charset="0"/>
              </a:rPr>
              <a:t> </a:t>
            </a:r>
            <a:r>
              <a:rPr lang="es-ES" dirty="0" err="1">
                <a:solidFill>
                  <a:schemeClr val="accent3"/>
                </a:solidFill>
                <a:latin typeface="Congenial Black" panose="02000503040000020004" pitchFamily="2" charset="0"/>
              </a:rPr>
              <a:t>for</a:t>
            </a:r>
            <a:r>
              <a:rPr lang="es-ES" dirty="0">
                <a:solidFill>
                  <a:schemeClr val="accent3"/>
                </a:solidFill>
                <a:latin typeface="Congenial Black" panose="02000503040000020004" pitchFamily="2" charset="0"/>
              </a:rPr>
              <a:t> YouTube Video QA</a:t>
            </a:r>
          </a:p>
        </p:txBody>
      </p:sp>
      <p:pic>
        <p:nvPicPr>
          <p:cNvPr id="5" name="Imagen 4" descr="Interfaz de usuario gráfica&#10;&#10;El contenido generado por IA puede ser incorrecto.">
            <a:extLst>
              <a:ext uri="{FF2B5EF4-FFF2-40B4-BE49-F238E27FC236}">
                <a16:creationId xmlns:a16="http://schemas.microsoft.com/office/drawing/2014/main" id="{C4038B24-1D18-4894-89EC-23919645B1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807" y="3234210"/>
            <a:ext cx="1714500" cy="1857375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F6C2BD21-C1D2-3168-2489-D1D3EB404FB3}"/>
              </a:ext>
            </a:extLst>
          </p:cNvPr>
          <p:cNvSpPr txBox="1"/>
          <p:nvPr/>
        </p:nvSpPr>
        <p:spPr>
          <a:xfrm>
            <a:off x="289257" y="5505254"/>
            <a:ext cx="38272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ES" sz="3200" dirty="0" err="1">
                <a:solidFill>
                  <a:schemeClr val="tx2"/>
                </a:solidFill>
                <a:latin typeface="Congenial Black" panose="02000503040000020004" pitchFamily="2" charset="0"/>
              </a:rPr>
              <a:t>By</a:t>
            </a:r>
            <a:r>
              <a:rPr lang="es-ES" sz="3200" dirty="0">
                <a:solidFill>
                  <a:schemeClr val="tx2"/>
                </a:solidFill>
                <a:latin typeface="Congenial Black" panose="02000503040000020004" pitchFamily="2" charset="0"/>
              </a:rPr>
              <a:t>: Alvaro Lacave</a:t>
            </a:r>
          </a:p>
        </p:txBody>
      </p:sp>
      <p:sp>
        <p:nvSpPr>
          <p:cNvPr id="7" name="AutoShape 2">
            <a:extLst>
              <a:ext uri="{FF2B5EF4-FFF2-40B4-BE49-F238E27FC236}">
                <a16:creationId xmlns:a16="http://schemas.microsoft.com/office/drawing/2014/main" id="{3DC6AEB8-01AE-BED0-91DE-17BDCCA2300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1077686"/>
            <a:ext cx="2503714" cy="2503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9" name="AutoShape 4">
            <a:extLst>
              <a:ext uri="{FF2B5EF4-FFF2-40B4-BE49-F238E27FC236}">
                <a16:creationId xmlns:a16="http://schemas.microsoft.com/office/drawing/2014/main" id="{52453E53-6AF5-B92C-1B3B-CB9D22A7E9D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312229" y="1620886"/>
            <a:ext cx="3650704" cy="3650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1032" name="Picture 8" descr="Photo youtube logo and video player 3d design or video media player interface">
            <a:extLst>
              <a:ext uri="{FF2B5EF4-FFF2-40B4-BE49-F238E27FC236}">
                <a16:creationId xmlns:a16="http://schemas.microsoft.com/office/drawing/2014/main" id="{390BF882-6C6D-7B81-F4F0-DA3A8AE8CC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6052" y="3157341"/>
            <a:ext cx="3524251" cy="2347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A0B8EE11-C5A5-BB1A-AE02-9E14C9A29A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851" y="895331"/>
            <a:ext cx="6572298" cy="5067337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C76809E0-4F72-3B2B-A7AA-08B0B4E6CC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079" y="307052"/>
            <a:ext cx="7089350" cy="624389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5" name="Slide Background">
            <a:extLst>
              <a:ext uri="{FF2B5EF4-FFF2-40B4-BE49-F238E27FC236}">
                <a16:creationId xmlns:a16="http://schemas.microsoft.com/office/drawing/2014/main" id="{B210AC1D-4063-4C6E-9528-FA9C4C0C18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37" name="Rectangle 1036">
            <a:extLst>
              <a:ext uri="{FF2B5EF4-FFF2-40B4-BE49-F238E27FC236}">
                <a16:creationId xmlns:a16="http://schemas.microsoft.com/office/drawing/2014/main" id="{02F8C595-E68C-4306-AED8-DC7826A0A5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562310" cy="6858000"/>
          </a:xfrm>
          <a:prstGeom prst="rect">
            <a:avLst/>
          </a:prstGeom>
          <a:ln>
            <a:noFill/>
          </a:ln>
          <a:effectLst>
            <a:outerShdw blurRad="889000" dist="406400" dir="21540000" sx="90000" sy="90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0" name="Picture 6" descr="Imagen generada">
            <a:extLst>
              <a:ext uri="{FF2B5EF4-FFF2-40B4-BE49-F238E27FC236}">
                <a16:creationId xmlns:a16="http://schemas.microsoft.com/office/drawing/2014/main" id="{C85460DC-2C23-B637-37F7-0DA8B9F523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" r="63"/>
          <a:stretch/>
        </p:blipFill>
        <p:spPr bwMode="auto">
          <a:xfrm>
            <a:off x="20" y="-2"/>
            <a:ext cx="4571980" cy="6858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E2FC571-D668-6CBD-C3B8-4B2A16C6B5C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8453414"/>
              </p:ext>
            </p:extLst>
          </p:nvPr>
        </p:nvGraphicFramePr>
        <p:xfrm>
          <a:off x="4868091" y="1009999"/>
          <a:ext cx="3694219" cy="48380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Slide Background Fill">
            <a:extLst>
              <a:ext uri="{FF2B5EF4-FFF2-40B4-BE49-F238E27FC236}">
                <a16:creationId xmlns:a16="http://schemas.microsoft.com/office/drawing/2014/main" id="{907E470A-25F4-47D0-8FEC-EE9FD606B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6220E63-99E1-482A-A0A6-B47EB4BF87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136" y="0"/>
            <a:ext cx="9141711" cy="6858000"/>
            <a:chOff x="-2848" y="0"/>
            <a:chExt cx="12188949" cy="6858000"/>
          </a:xfrm>
        </p:grpSpPr>
        <p:sp>
          <p:nvSpPr>
            <p:cNvPr id="26" name="Color Cover">
              <a:extLst>
                <a:ext uri="{FF2B5EF4-FFF2-40B4-BE49-F238E27FC236}">
                  <a16:creationId xmlns:a16="http://schemas.microsoft.com/office/drawing/2014/main" id="{F8610896-EA5E-4BE8-8398-C1AFC0490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848" y="0"/>
              <a:ext cx="12188949" cy="6858000"/>
            </a:xfrm>
            <a:prstGeom prst="rect">
              <a:avLst/>
            </a:prstGeom>
            <a:solidFill>
              <a:schemeClr val="accent5">
                <a:alpha val="4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Color Cover">
              <a:extLst>
                <a:ext uri="{FF2B5EF4-FFF2-40B4-BE49-F238E27FC236}">
                  <a16:creationId xmlns:a16="http://schemas.microsoft.com/office/drawing/2014/main" id="{F44E9794-9C4B-427F-BB50-89D893347D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848" y="0"/>
              <a:ext cx="12188949" cy="6858000"/>
            </a:xfrm>
            <a:prstGeom prst="rect">
              <a:avLst/>
            </a:prstGeom>
            <a:solidFill>
              <a:schemeClr val="accent6">
                <a:alpha val="1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618EE54-271A-4FE8-B6B3-D0FCF55A7A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88459" y="598259"/>
            <a:ext cx="8167081" cy="5680742"/>
            <a:chOff x="651279" y="598259"/>
            <a:chExt cx="10889442" cy="5680742"/>
          </a:xfrm>
        </p:grpSpPr>
        <p:sp>
          <p:nvSpPr>
            <p:cNvPr id="15" name="Color">
              <a:extLst>
                <a:ext uri="{FF2B5EF4-FFF2-40B4-BE49-F238E27FC236}">
                  <a16:creationId xmlns:a16="http://schemas.microsoft.com/office/drawing/2014/main" id="{ECA6F781-4382-4525-9DA8-9D66605F87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Color">
              <a:extLst>
                <a:ext uri="{FF2B5EF4-FFF2-40B4-BE49-F238E27FC236}">
                  <a16:creationId xmlns:a16="http://schemas.microsoft.com/office/drawing/2014/main" id="{209C186B-2883-498E-A176-6B60F8B51B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3F5E015-E085-4624-B431-B424144486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3" y="0"/>
            <a:ext cx="9141717" cy="6858000"/>
            <a:chOff x="0" y="0"/>
            <a:chExt cx="12188952" cy="6858000"/>
          </a:xfrm>
        </p:grpSpPr>
        <p:sp>
          <p:nvSpPr>
            <p:cNvPr id="27" name="Freeform: Shape 18">
              <a:extLst>
                <a:ext uri="{FF2B5EF4-FFF2-40B4-BE49-F238E27FC236}">
                  <a16:creationId xmlns:a16="http://schemas.microsoft.com/office/drawing/2014/main" id="{4DDB60AE-8B9C-4BA0-93DC-F8C9EBF6D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8" name="Freeform: Shape 19">
              <a:extLst>
                <a:ext uri="{FF2B5EF4-FFF2-40B4-BE49-F238E27FC236}">
                  <a16:creationId xmlns:a16="http://schemas.microsoft.com/office/drawing/2014/main" id="{9F247760-BE07-41A2-969E-570081E65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9" name="Freeform: Shape 20">
              <a:extLst>
                <a:ext uri="{FF2B5EF4-FFF2-40B4-BE49-F238E27FC236}">
                  <a16:creationId xmlns:a16="http://schemas.microsoft.com/office/drawing/2014/main" id="{57A70BD2-76FC-4BDD-9E64-3B93D5EF3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0" name="Freeform: Shape 21">
              <a:extLst>
                <a:ext uri="{FF2B5EF4-FFF2-40B4-BE49-F238E27FC236}">
                  <a16:creationId xmlns:a16="http://schemas.microsoft.com/office/drawing/2014/main" id="{AADD9643-5489-42CB-9762-FBAC2AAE9F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09A2C16E-2745-4E3D-BECC-D66755221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52E5A063-571D-4461-9869-B3E93F6E69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366019AD-E33B-4DBF-BAD3-AE361160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graphicFrame>
        <p:nvGraphicFramePr>
          <p:cNvPr id="32" name="Content Placeholder 2">
            <a:extLst>
              <a:ext uri="{FF2B5EF4-FFF2-40B4-BE49-F238E27FC236}">
                <a16:creationId xmlns:a16="http://schemas.microsoft.com/office/drawing/2014/main" id="{122843F2-0EAC-28D2-2288-47009F26951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0401243"/>
              </p:ext>
            </p:extLst>
          </p:nvPr>
        </p:nvGraphicFramePr>
        <p:xfrm>
          <a:off x="1019175" y="685800"/>
          <a:ext cx="7228713" cy="53667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Slide Background Fill">
            <a:extLst>
              <a:ext uri="{FF2B5EF4-FFF2-40B4-BE49-F238E27FC236}">
                <a16:creationId xmlns:a16="http://schemas.microsoft.com/office/drawing/2014/main" id="{C7D023E4-8DE1-436E-9847-ED6A4B4B0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8" y="0"/>
            <a:ext cx="914171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Color Cover">
            <a:extLst>
              <a:ext uri="{FF2B5EF4-FFF2-40B4-BE49-F238E27FC236}">
                <a16:creationId xmlns:a16="http://schemas.microsoft.com/office/drawing/2014/main" id="{8B2B1708-8CE4-4A20-94F5-55118AE2CB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8" y="0"/>
            <a:ext cx="9141712" cy="6858000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C2D6DD8-FAD6-401D-9DE6-71DD04C98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9141714" cy="6858000"/>
            <a:chOff x="651279" y="598259"/>
            <a:chExt cx="10889442" cy="5680742"/>
          </a:xfrm>
        </p:grpSpPr>
        <p:sp>
          <p:nvSpPr>
            <p:cNvPr id="20" name="Color">
              <a:extLst>
                <a:ext uri="{FF2B5EF4-FFF2-40B4-BE49-F238E27FC236}">
                  <a16:creationId xmlns:a16="http://schemas.microsoft.com/office/drawing/2014/main" id="{1BAD33E9-3181-4B0F-B82D-384777D819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Color">
              <a:extLst>
                <a:ext uri="{FF2B5EF4-FFF2-40B4-BE49-F238E27FC236}">
                  <a16:creationId xmlns:a16="http://schemas.microsoft.com/office/drawing/2014/main" id="{CF64871D-491F-4731-8BF2-391FF2F067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3F5E015-E085-4624-B431-B424144486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3" y="0"/>
            <a:ext cx="9141717" cy="6858000"/>
            <a:chOff x="0" y="0"/>
            <a:chExt cx="12188952" cy="6858000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4DDB60AE-8B9C-4BA0-93DC-F8C9EBF6D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9F247760-BE07-41A2-969E-570081E65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57A70BD2-76FC-4BDD-9E64-3B93D5EF3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AADD9643-5489-42CB-9762-FBAC2AAE9F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09A2C16E-2745-4E3D-BECC-D66755221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52E5A063-571D-4461-9869-B3E93F6E69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366019AD-E33B-4DBF-BAD3-AE361160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pic>
        <p:nvPicPr>
          <p:cNvPr id="3076" name="Picture 4">
            <a:extLst>
              <a:ext uri="{FF2B5EF4-FFF2-40B4-BE49-F238E27FC236}">
                <a16:creationId xmlns:a16="http://schemas.microsoft.com/office/drawing/2014/main" id="{859F0C67-B0EA-A0D0-F076-939DA7912B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032" y="789404"/>
            <a:ext cx="7918787" cy="5279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Slide Background Fill">
            <a:extLst>
              <a:ext uri="{FF2B5EF4-FFF2-40B4-BE49-F238E27FC236}">
                <a16:creationId xmlns:a16="http://schemas.microsoft.com/office/drawing/2014/main" id="{913AE63C-D5B4-45D1-ACFC-648CFFCF98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8" y="0"/>
            <a:ext cx="914171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Color Cover">
            <a:extLst>
              <a:ext uri="{FF2B5EF4-FFF2-40B4-BE49-F238E27FC236}">
                <a16:creationId xmlns:a16="http://schemas.microsoft.com/office/drawing/2014/main" id="{4E59E4BC-D742-4881-838E-F5B9C1C2C8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1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3FF196BB-37B1-4BB9-8014-CC784F01E6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4548176" cy="6858000"/>
            <a:chOff x="651279" y="598259"/>
            <a:chExt cx="10889442" cy="5680742"/>
          </a:xfrm>
        </p:grpSpPr>
        <p:sp>
          <p:nvSpPr>
            <p:cNvPr id="42" name="Color">
              <a:extLst>
                <a:ext uri="{FF2B5EF4-FFF2-40B4-BE49-F238E27FC236}">
                  <a16:creationId xmlns:a16="http://schemas.microsoft.com/office/drawing/2014/main" id="{534AF622-3ACC-4C27-9FD9-B3568A9C76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Color">
              <a:extLst>
                <a:ext uri="{FF2B5EF4-FFF2-40B4-BE49-F238E27FC236}">
                  <a16:creationId xmlns:a16="http://schemas.microsoft.com/office/drawing/2014/main" id="{F026015A-BBAC-46FA-9359-D1B35A8BC9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9" name="Imagen 8" descr="Diagrama&#10;&#10;El contenido generado por IA puede ser incorrecto.">
            <a:extLst>
              <a:ext uri="{FF2B5EF4-FFF2-40B4-BE49-F238E27FC236}">
                <a16:creationId xmlns:a16="http://schemas.microsoft.com/office/drawing/2014/main" id="{277F7730-1729-99F6-6B2B-D944C269E64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911" r="2153"/>
          <a:stretch/>
        </p:blipFill>
        <p:spPr>
          <a:xfrm>
            <a:off x="4662478" y="82833"/>
            <a:ext cx="4285579" cy="6692334"/>
          </a:xfrm>
          <a:prstGeom prst="rect">
            <a:avLst/>
          </a:prstGeom>
        </p:spPr>
      </p:pic>
      <p:grpSp>
        <p:nvGrpSpPr>
          <p:cNvPr id="45" name="Group 44">
            <a:extLst>
              <a:ext uri="{FF2B5EF4-FFF2-40B4-BE49-F238E27FC236}">
                <a16:creationId xmlns:a16="http://schemas.microsoft.com/office/drawing/2014/main" id="{5C2625FA-3EDD-4059-9D0E-AFD1D271A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9141717" cy="6858000"/>
            <a:chOff x="0" y="0"/>
            <a:chExt cx="12188952" cy="6858000"/>
          </a:xfrm>
        </p:grpSpPr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B8B4C3FF-8264-459D-BF6B-4A5FA0BA67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0DBA07FA-8EDD-495B-AF95-5BFDC506A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3B0954EF-0F85-4BE8-B5C8-947D85E972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B080BC4B-C9C5-47DE-BCB0-F9FC609EF7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818D4159-BB18-4176-8E78-FADCF9731B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FD675126-0622-4F48-996A-375CAE425B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C8355C78-B718-4720-A6A0-AC274B9134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CuadroTexto 9">
            <a:extLst>
              <a:ext uri="{FF2B5EF4-FFF2-40B4-BE49-F238E27FC236}">
                <a16:creationId xmlns:a16="http://schemas.microsoft.com/office/drawing/2014/main" id="{4884451C-1252-EBB2-CBC7-B9321B529B50}"/>
              </a:ext>
            </a:extLst>
          </p:cNvPr>
          <p:cNvSpPr txBox="1"/>
          <p:nvPr/>
        </p:nvSpPr>
        <p:spPr>
          <a:xfrm>
            <a:off x="470821" y="671883"/>
            <a:ext cx="3867004" cy="592521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/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Congenial Light" panose="02000503040000020004" pitchFamily="2" charset="0"/>
              </a:rPr>
              <a:t>1) </a:t>
            </a:r>
            <a:r>
              <a:rPr lang="en-US" dirty="0">
                <a:latin typeface="Congenial Light" panose="02000503040000020004" pitchFamily="2" charset="0"/>
              </a:rPr>
              <a:t>User interacts with ALMA through a </a:t>
            </a:r>
            <a:r>
              <a:rPr lang="en-US" b="1" dirty="0" err="1">
                <a:latin typeface="Congenial Light" panose="02000503040000020004" pitchFamily="2" charset="0"/>
              </a:rPr>
              <a:t>Streamlit</a:t>
            </a:r>
            <a:r>
              <a:rPr lang="en-US" b="1" dirty="0">
                <a:latin typeface="Congenial Light" panose="02000503040000020004" pitchFamily="2" charset="0"/>
              </a:rPr>
              <a:t> interface</a:t>
            </a:r>
            <a:r>
              <a:rPr lang="en-US" dirty="0">
                <a:latin typeface="Congenial Light" panose="02000503040000020004" pitchFamily="2" charset="0"/>
              </a:rPr>
              <a:t>, either by typing or speaking.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Congenial Light" panose="02000503040000020004" pitchFamily="2" charset="0"/>
              </a:rPr>
              <a:t>2) </a:t>
            </a:r>
            <a:r>
              <a:rPr lang="en-US" dirty="0">
                <a:latin typeface="Congenial Light" panose="02000503040000020004" pitchFamily="2" charset="0"/>
              </a:rPr>
              <a:t>we keep a short </a:t>
            </a:r>
            <a:r>
              <a:rPr lang="en-US" b="1" dirty="0">
                <a:latin typeface="Congenial Light" panose="02000503040000020004" pitchFamily="2" charset="0"/>
              </a:rPr>
              <a:t>chat history</a:t>
            </a:r>
            <a:r>
              <a:rPr lang="en-US" dirty="0">
                <a:latin typeface="Congenial Light" panose="02000503040000020004" pitchFamily="2" charset="0"/>
              </a:rPr>
              <a:t> to maintain context (gives ALMA a sense of memory)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Congenial Light" panose="02000503040000020004" pitchFamily="2" charset="0"/>
              </a:rPr>
              <a:t>3) </a:t>
            </a:r>
            <a:r>
              <a:rPr lang="en-US" dirty="0">
                <a:latin typeface="Congenial Light" panose="02000503040000020004" pitchFamily="2" charset="0"/>
              </a:rPr>
              <a:t>Input flows into a </a:t>
            </a:r>
            <a:r>
              <a:rPr lang="en-US" b="1" dirty="0" err="1">
                <a:latin typeface="Congenial Light" panose="02000503040000020004" pitchFamily="2" charset="0"/>
              </a:rPr>
              <a:t>LangChain</a:t>
            </a:r>
            <a:r>
              <a:rPr lang="en-US" b="1" dirty="0">
                <a:latin typeface="Congenial Light" panose="02000503040000020004" pitchFamily="2" charset="0"/>
              </a:rPr>
              <a:t> agent</a:t>
            </a:r>
            <a:r>
              <a:rPr lang="en-US" dirty="0">
                <a:latin typeface="Congenial Light" panose="02000503040000020004" pitchFamily="2" charset="0"/>
              </a:rPr>
              <a:t>. This agent acts as the brain: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Congenial Light" panose="02000503040000020004" pitchFamily="2" charset="0"/>
              </a:rPr>
              <a:t>       - It uses the </a:t>
            </a:r>
            <a:r>
              <a:rPr lang="en-US" b="1" dirty="0">
                <a:latin typeface="Congenial Light" panose="02000503040000020004" pitchFamily="2" charset="0"/>
              </a:rPr>
              <a:t>calculator tool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Congenial Light" panose="02000503040000020004" pitchFamily="2" charset="0"/>
              </a:rPr>
              <a:t>       - </a:t>
            </a:r>
            <a:r>
              <a:rPr lang="en-US" dirty="0">
                <a:latin typeface="Congenial Light" panose="02000503040000020004" pitchFamily="2" charset="0"/>
              </a:rPr>
              <a:t>it pulls in relevant context from two sources: A </a:t>
            </a:r>
            <a:r>
              <a:rPr lang="en-US" b="1" dirty="0">
                <a:latin typeface="Congenial Light" panose="02000503040000020004" pitchFamily="2" charset="0"/>
              </a:rPr>
              <a:t>vector database of YouTube transcripts a</a:t>
            </a:r>
            <a:r>
              <a:rPr lang="en-US" dirty="0">
                <a:latin typeface="Congenial Light" panose="02000503040000020004" pitchFamily="2" charset="0"/>
              </a:rPr>
              <a:t>nd a second one for </a:t>
            </a:r>
            <a:r>
              <a:rPr lang="en-US" b="1" dirty="0">
                <a:latin typeface="Congenial Light" panose="02000503040000020004" pitchFamily="2" charset="0"/>
              </a:rPr>
              <a:t>tagged YouTube segments</a:t>
            </a:r>
            <a:r>
              <a:rPr lang="en-US" dirty="0">
                <a:latin typeface="Congenial Light" panose="02000503040000020004" pitchFamily="2" charset="0"/>
              </a:rPr>
              <a:t>, both stored in Pinecone.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Congenial Light" panose="02000503040000020004" pitchFamily="2" charset="0"/>
              </a:rPr>
              <a:t>All of these are embedded using </a:t>
            </a:r>
            <a:r>
              <a:rPr lang="en-US" b="1" dirty="0">
                <a:latin typeface="Congenial Light" panose="02000503040000020004" pitchFamily="2" charset="0"/>
              </a:rPr>
              <a:t>OpenAI embeddings</a:t>
            </a:r>
            <a:r>
              <a:rPr lang="en-US" dirty="0">
                <a:latin typeface="Congenial Light" panose="02000503040000020004" pitchFamily="2" charset="0"/>
              </a:rPr>
              <a:t>, which allow the system to understand the meaning behind the content.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Congenial Light" panose="02000503040000020004" pitchFamily="2" charset="0"/>
              </a:rPr>
              <a:t>4) </a:t>
            </a:r>
            <a:r>
              <a:rPr lang="en-US" dirty="0" err="1">
                <a:latin typeface="Congenial Light" panose="02000503040000020004" pitchFamily="2" charset="0"/>
              </a:rPr>
              <a:t>LangChain</a:t>
            </a:r>
            <a:r>
              <a:rPr lang="en-US" dirty="0">
                <a:latin typeface="Congenial Light" panose="02000503040000020004" pitchFamily="2" charset="0"/>
              </a:rPr>
              <a:t> agent passes the context and the user’s question to </a:t>
            </a:r>
            <a:r>
              <a:rPr lang="en-US" b="1" dirty="0">
                <a:latin typeface="Congenial Light" panose="02000503040000020004" pitchFamily="2" charset="0"/>
              </a:rPr>
              <a:t>GPT-4</a:t>
            </a:r>
            <a:r>
              <a:rPr lang="en-US" dirty="0">
                <a:latin typeface="Congenial Light" panose="02000503040000020004" pitchFamily="2" charset="0"/>
              </a:rPr>
              <a:t>, which generates a helpful, emotionally intelligent answer — and even recommends a short video segment if it’s highly relevant to the conversation.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Congenial Light" panose="02000503040000020004" pitchFamily="2" charset="0"/>
              </a:rPr>
              <a:t>5) </a:t>
            </a:r>
            <a:r>
              <a:rPr lang="en-US" dirty="0">
                <a:latin typeface="Congenial Light" panose="02000503040000020004" pitchFamily="2" charset="0"/>
              </a:rPr>
              <a:t>The response is delivered through text and optionally </a:t>
            </a:r>
            <a:r>
              <a:rPr lang="en-US" b="1" dirty="0">
                <a:latin typeface="Congenial Light" panose="02000503040000020004" pitchFamily="2" charset="0"/>
              </a:rPr>
              <a:t>spoken back</a:t>
            </a:r>
            <a:r>
              <a:rPr lang="en-US" dirty="0">
                <a:latin typeface="Congenial Light" panose="02000503040000020004" pitchFamily="2" charset="0"/>
              </a:rPr>
              <a:t> using text-to-speech, creating a truly multimodal experience.</a:t>
            </a:r>
          </a:p>
          <a:p>
            <a:pPr marL="34290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Slide background fill">
            <a:extLst>
              <a:ext uri="{FF2B5EF4-FFF2-40B4-BE49-F238E27FC236}">
                <a16:creationId xmlns:a16="http://schemas.microsoft.com/office/drawing/2014/main" id="{1D63C574-BFD2-41A1-A567-B0C3CC7FD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Color 2">
            <a:extLst>
              <a:ext uri="{FF2B5EF4-FFF2-40B4-BE49-F238E27FC236}">
                <a16:creationId xmlns:a16="http://schemas.microsoft.com/office/drawing/2014/main" id="{E2A46BAB-8C31-42B2-90E8-B26DD3E81D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1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3F7A3C7-0737-4E57-B30E-8EEFE638B4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3530289" cy="6858000"/>
            <a:chOff x="651279" y="598259"/>
            <a:chExt cx="10889442" cy="5680742"/>
          </a:xfrm>
        </p:grpSpPr>
        <p:sp>
          <p:nvSpPr>
            <p:cNvPr id="35" name="Color">
              <a:extLst>
                <a:ext uri="{FF2B5EF4-FFF2-40B4-BE49-F238E27FC236}">
                  <a16:creationId xmlns:a16="http://schemas.microsoft.com/office/drawing/2014/main" id="{3BE6D516-DFC6-4698-B3F1-5F591C1130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Color">
              <a:extLst>
                <a:ext uri="{FF2B5EF4-FFF2-40B4-BE49-F238E27FC236}">
                  <a16:creationId xmlns:a16="http://schemas.microsoft.com/office/drawing/2014/main" id="{C2580FB0-D146-458C-AF1B-8E8BBF6BBA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43F5E015-E085-4624-B431-B424144486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3" y="0"/>
            <a:ext cx="9141717" cy="6858000"/>
            <a:chOff x="0" y="0"/>
            <a:chExt cx="12188952" cy="6858000"/>
          </a:xfrm>
        </p:grpSpPr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4DDB60AE-8B9C-4BA0-93DC-F8C9EBF6D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9F247760-BE07-41A2-969E-570081E65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57A70BD2-76FC-4BDD-9E64-3B93D5EF3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AADD9643-5489-42CB-9762-FBAC2AAE9F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9A2C16E-2745-4E3D-BECC-D66755221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52E5A063-571D-4461-9869-B3E93F6E69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366019AD-E33B-4DBF-BAD3-AE361160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9788" y="841248"/>
            <a:ext cx="2636433" cy="5340097"/>
          </a:xfrm>
        </p:spPr>
        <p:txBody>
          <a:bodyPr anchor="ctr">
            <a:normAutofit/>
          </a:bodyPr>
          <a:lstStyle/>
          <a:p>
            <a:pPr algn="l"/>
            <a:r>
              <a:rPr lang="es-ES" sz="4200" b="1">
                <a:solidFill>
                  <a:schemeClr val="bg1"/>
                </a:solidFill>
              </a:rPr>
              <a:t>Q&amp;A Agent</a:t>
            </a:r>
          </a:p>
        </p:txBody>
      </p:sp>
      <p:graphicFrame>
        <p:nvGraphicFramePr>
          <p:cNvPr id="25" name="Content Placeholder 2">
            <a:extLst>
              <a:ext uri="{FF2B5EF4-FFF2-40B4-BE49-F238E27FC236}">
                <a16:creationId xmlns:a16="http://schemas.microsoft.com/office/drawing/2014/main" id="{0CC61903-4B10-E094-2E77-709A7314318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19289633"/>
              </p:ext>
            </p:extLst>
          </p:nvPr>
        </p:nvGraphicFramePr>
        <p:xfrm>
          <a:off x="3739414" y="231006"/>
          <a:ext cx="4775935" cy="64056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Slide Background Fill">
            <a:extLst>
              <a:ext uri="{FF2B5EF4-FFF2-40B4-BE49-F238E27FC236}">
                <a16:creationId xmlns:a16="http://schemas.microsoft.com/office/drawing/2014/main" id="{C7D023E4-8DE1-436E-9847-ED6A4B4B0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5AC726A0-27B7-4B96-9E80-CBA87C29A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9141714" cy="6858000"/>
            <a:chOff x="651279" y="598259"/>
            <a:chExt cx="10889442" cy="5680742"/>
          </a:xfrm>
        </p:grpSpPr>
        <p:sp>
          <p:nvSpPr>
            <p:cNvPr id="43" name="Color">
              <a:extLst>
                <a:ext uri="{FF2B5EF4-FFF2-40B4-BE49-F238E27FC236}">
                  <a16:creationId xmlns:a16="http://schemas.microsoft.com/office/drawing/2014/main" id="{8ABF664A-E1B6-43F5-B927-C9DADC0845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Color">
              <a:extLst>
                <a:ext uri="{FF2B5EF4-FFF2-40B4-BE49-F238E27FC236}">
                  <a16:creationId xmlns:a16="http://schemas.microsoft.com/office/drawing/2014/main" id="{CEB9FAEB-82EA-493E-8C4E-5CC68EAF16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43F5E015-E085-4624-B431-B424144486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3" y="0"/>
            <a:ext cx="9141717" cy="6858000"/>
            <a:chOff x="0" y="0"/>
            <a:chExt cx="12188952" cy="6858000"/>
          </a:xfrm>
        </p:grpSpPr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4DDB60AE-8B9C-4BA0-93DC-F8C9EBF6D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9F247760-BE07-41A2-969E-570081E65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57A70BD2-76FC-4BDD-9E64-3B93D5EF3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AADD9643-5489-42CB-9762-FBAC2AAE9F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09A2C16E-2745-4E3D-BECC-D66755221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52E5A063-571D-4461-9869-B3E93F6E69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366019AD-E33B-4DBF-BAD3-AE361160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33" name="CuadroTexto 32">
            <a:extLst>
              <a:ext uri="{FF2B5EF4-FFF2-40B4-BE49-F238E27FC236}">
                <a16:creationId xmlns:a16="http://schemas.microsoft.com/office/drawing/2014/main" id="{ECEEA563-E603-1C7A-982E-AA5FCCC3ADD3}"/>
              </a:ext>
            </a:extLst>
          </p:cNvPr>
          <p:cNvSpPr txBox="1"/>
          <p:nvPr/>
        </p:nvSpPr>
        <p:spPr>
          <a:xfrm>
            <a:off x="592813" y="485628"/>
            <a:ext cx="8637489" cy="134376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</a:pPr>
            <a:r>
              <a:rPr lang="en-US" sz="3200" dirty="0">
                <a:solidFill>
                  <a:schemeClr val="bg2">
                    <a:lumMod val="90000"/>
                  </a:schemeClr>
                </a:solidFill>
                <a:latin typeface="Congenial Black" panose="02000503040000020004" pitchFamily="2" charset="0"/>
              </a:rPr>
              <a:t>“</a:t>
            </a:r>
            <a:r>
              <a:rPr lang="en-US" sz="3600" dirty="0">
                <a:solidFill>
                  <a:schemeClr val="bg2">
                    <a:lumMod val="90000"/>
                  </a:schemeClr>
                </a:solidFill>
                <a:latin typeface="Congenial Black" panose="02000503040000020004" pitchFamily="2" charset="0"/>
              </a:rPr>
              <a:t>How ALMA Communicates by Voice</a:t>
            </a:r>
            <a:r>
              <a:rPr lang="en-US" sz="3600" dirty="0">
                <a:solidFill>
                  <a:schemeClr val="bg1"/>
                </a:solidFill>
              </a:rPr>
              <a:t>”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F3EA16B5-5B1A-AF85-8B5F-76AF82AFE6D2}"/>
              </a:ext>
            </a:extLst>
          </p:cNvPr>
          <p:cNvSpPr txBox="1"/>
          <p:nvPr/>
        </p:nvSpPr>
        <p:spPr>
          <a:xfrm>
            <a:off x="1216413" y="1778750"/>
            <a:ext cx="646544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bg2">
                    <a:lumMod val="90000"/>
                  </a:schemeClr>
                </a:solidFill>
                <a:latin typeface="Congenial Light" panose="02000503040000020004" pitchFamily="2" charset="0"/>
                <a:cs typeface="Arial" panose="020B0604020202020204" pitchFamily="34" charset="0"/>
              </a:rPr>
              <a:t>User selects </a:t>
            </a:r>
            <a:r>
              <a:rPr lang="en-US" sz="2000" b="1" dirty="0">
                <a:solidFill>
                  <a:schemeClr val="bg2">
                    <a:lumMod val="90000"/>
                  </a:schemeClr>
                </a:solidFill>
                <a:latin typeface="Congenial Light" panose="02000503040000020004" pitchFamily="2" charset="0"/>
                <a:cs typeface="Arial" panose="020B0604020202020204" pitchFamily="34" charset="0"/>
              </a:rPr>
              <a:t>Voice Mode</a:t>
            </a:r>
            <a:r>
              <a:rPr lang="en-US" sz="2000" dirty="0">
                <a:solidFill>
                  <a:schemeClr val="bg2">
                    <a:lumMod val="90000"/>
                  </a:schemeClr>
                </a:solidFill>
                <a:latin typeface="Congenial Light" panose="02000503040000020004" pitchFamily="2" charset="0"/>
                <a:cs typeface="Arial" panose="020B0604020202020204" pitchFamily="34" charset="0"/>
              </a:rPr>
              <a:t> in the </a:t>
            </a:r>
            <a:r>
              <a:rPr lang="en-US" sz="2000" dirty="0" err="1">
                <a:solidFill>
                  <a:schemeClr val="bg2">
                    <a:lumMod val="90000"/>
                  </a:schemeClr>
                </a:solidFill>
                <a:latin typeface="Congenial Light" panose="02000503040000020004" pitchFamily="2" charset="0"/>
                <a:cs typeface="Arial" panose="020B0604020202020204" pitchFamily="34" charset="0"/>
              </a:rPr>
              <a:t>Streamlit</a:t>
            </a:r>
            <a:r>
              <a:rPr lang="en-US" sz="2000" dirty="0">
                <a:solidFill>
                  <a:schemeClr val="bg2">
                    <a:lumMod val="90000"/>
                  </a:schemeClr>
                </a:solidFill>
                <a:latin typeface="Congenial Light" panose="02000503040000020004" pitchFamily="2" charset="0"/>
                <a:cs typeface="Arial" panose="020B0604020202020204" pitchFamily="34" charset="0"/>
              </a:rPr>
              <a:t> app</a:t>
            </a:r>
          </a:p>
          <a:p>
            <a:pPr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bg2">
                    <a:lumMod val="90000"/>
                  </a:schemeClr>
                </a:solidFill>
                <a:latin typeface="Congenial Light" panose="02000503040000020004" pitchFamily="2" charset="0"/>
                <a:cs typeface="Arial" panose="020B0604020202020204" pitchFamily="34" charset="0"/>
              </a:rPr>
              <a:t>Microphone records user's voice</a:t>
            </a:r>
          </a:p>
          <a:p>
            <a:pPr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bg2">
                    <a:lumMod val="90000"/>
                  </a:schemeClr>
                </a:solidFill>
                <a:latin typeface="Congenial Light" panose="02000503040000020004" pitchFamily="2" charset="0"/>
                <a:cs typeface="Arial" panose="020B0604020202020204" pitchFamily="34" charset="0"/>
              </a:rPr>
              <a:t>Audio is sent to </a:t>
            </a:r>
            <a:r>
              <a:rPr lang="en-US" sz="2000" b="1" dirty="0">
                <a:solidFill>
                  <a:schemeClr val="bg2">
                    <a:lumMod val="90000"/>
                  </a:schemeClr>
                </a:solidFill>
                <a:latin typeface="Congenial Light" panose="02000503040000020004" pitchFamily="2" charset="0"/>
                <a:cs typeface="Arial" panose="020B0604020202020204" pitchFamily="34" charset="0"/>
              </a:rPr>
              <a:t>Google Speech Recognition</a:t>
            </a:r>
            <a:endParaRPr lang="en-US" sz="2000" dirty="0">
              <a:solidFill>
                <a:schemeClr val="bg2">
                  <a:lumMod val="90000"/>
                </a:schemeClr>
              </a:solidFill>
              <a:latin typeface="Congenial Light" panose="02000503040000020004" pitchFamily="2" charset="0"/>
              <a:cs typeface="Arial" panose="020B0604020202020204" pitchFamily="34" charset="0"/>
            </a:endParaRPr>
          </a:p>
          <a:p>
            <a:pPr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bg2">
                    <a:lumMod val="90000"/>
                  </a:schemeClr>
                </a:solidFill>
                <a:latin typeface="Congenial Light" panose="02000503040000020004" pitchFamily="2" charset="0"/>
                <a:cs typeface="Arial" panose="020B0604020202020204" pitchFamily="34" charset="0"/>
              </a:rPr>
              <a:t>Speech is converted to text (transcription)</a:t>
            </a:r>
          </a:p>
          <a:p>
            <a:pPr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bg2">
                    <a:lumMod val="90000"/>
                  </a:schemeClr>
                </a:solidFill>
                <a:latin typeface="Congenial Light" panose="02000503040000020004" pitchFamily="2" charset="0"/>
                <a:cs typeface="Arial" panose="020B0604020202020204" pitchFamily="34" charset="0"/>
              </a:rPr>
              <a:t>Text is processed like a normal query by ALMA</a:t>
            </a: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17A00B24-B3AB-7CCD-89A5-12C0F27A631E}"/>
              </a:ext>
            </a:extLst>
          </p:cNvPr>
          <p:cNvSpPr txBox="1"/>
          <p:nvPr/>
        </p:nvSpPr>
        <p:spPr>
          <a:xfrm>
            <a:off x="997896" y="1129993"/>
            <a:ext cx="6465446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3200" b="1" dirty="0">
                <a:solidFill>
                  <a:schemeClr val="bg2"/>
                </a:solidFill>
                <a:latin typeface="Congenial Black" panose="02000503040000020004" pitchFamily="2" charset="0"/>
              </a:rPr>
              <a:t>🎤 Voice Input: ALMA Listens</a:t>
            </a:r>
          </a:p>
          <a:p>
            <a:pPr>
              <a:spcAft>
                <a:spcPts val="600"/>
              </a:spcAft>
            </a:pPr>
            <a:endParaRPr lang="es-ES" dirty="0"/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BB8C4294-F55F-65E9-CAB6-5B3FAD244242}"/>
              </a:ext>
            </a:extLst>
          </p:cNvPr>
          <p:cNvSpPr txBox="1"/>
          <p:nvPr/>
        </p:nvSpPr>
        <p:spPr>
          <a:xfrm>
            <a:off x="1216413" y="4604575"/>
            <a:ext cx="7012621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bg2">
                    <a:lumMod val="90000"/>
                  </a:schemeClr>
                </a:solidFill>
                <a:latin typeface="Congenial Light" panose="02000503040000020004" pitchFamily="2" charset="0"/>
              </a:rPr>
              <a:t>GPT-4 generates a text response</a:t>
            </a:r>
          </a:p>
          <a:p>
            <a:pPr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bg2">
                    <a:lumMod val="90000"/>
                  </a:schemeClr>
                </a:solidFill>
                <a:latin typeface="Congenial Light" panose="02000503040000020004" pitchFamily="2" charset="0"/>
              </a:rPr>
              <a:t>Text is sent to </a:t>
            </a:r>
            <a:r>
              <a:rPr lang="en-US" sz="2000" b="1" dirty="0">
                <a:solidFill>
                  <a:schemeClr val="bg2">
                    <a:lumMod val="90000"/>
                  </a:schemeClr>
                </a:solidFill>
                <a:latin typeface="Congenial Light" panose="02000503040000020004" pitchFamily="2" charset="0"/>
              </a:rPr>
              <a:t>Edge TTS (Text-to-Speech)</a:t>
            </a:r>
            <a:endParaRPr lang="en-US" sz="2000" dirty="0">
              <a:solidFill>
                <a:schemeClr val="bg2">
                  <a:lumMod val="90000"/>
                </a:schemeClr>
              </a:solidFill>
              <a:latin typeface="Congenial Light" panose="02000503040000020004" pitchFamily="2" charset="0"/>
            </a:endParaRPr>
          </a:p>
          <a:p>
            <a:pPr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bg2">
                    <a:lumMod val="90000"/>
                  </a:schemeClr>
                </a:solidFill>
                <a:latin typeface="Congenial Light" panose="02000503040000020004" pitchFamily="2" charset="0"/>
              </a:rPr>
              <a:t>ALMA speaks using a natural voice (e.g., “Aria” or “Elvira”)</a:t>
            </a:r>
          </a:p>
          <a:p>
            <a:pPr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bg2">
                    <a:lumMod val="90000"/>
                  </a:schemeClr>
                </a:solidFill>
                <a:latin typeface="Congenial Light" panose="02000503040000020004" pitchFamily="2" charset="0"/>
              </a:rPr>
              <a:t>Audio is played back in the </a:t>
            </a:r>
            <a:r>
              <a:rPr lang="en-US" sz="2000" dirty="0" err="1">
                <a:solidFill>
                  <a:schemeClr val="bg2">
                    <a:lumMod val="90000"/>
                  </a:schemeClr>
                </a:solidFill>
                <a:latin typeface="Congenial Light" panose="02000503040000020004" pitchFamily="2" charset="0"/>
              </a:rPr>
              <a:t>Streamlit</a:t>
            </a:r>
            <a:r>
              <a:rPr lang="en-US" sz="2000" dirty="0">
                <a:solidFill>
                  <a:schemeClr val="bg2">
                    <a:lumMod val="90000"/>
                  </a:schemeClr>
                </a:solidFill>
                <a:latin typeface="Congenial Light" panose="02000503040000020004" pitchFamily="2" charset="0"/>
              </a:rPr>
              <a:t> app</a:t>
            </a:r>
          </a:p>
          <a:p>
            <a:pPr>
              <a:spcAft>
                <a:spcPts val="600"/>
              </a:spcAft>
            </a:pPr>
            <a:endParaRPr lang="es-ES" dirty="0"/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86AE6906-1707-ADBE-727E-52E661288EF8}"/>
              </a:ext>
            </a:extLst>
          </p:cNvPr>
          <p:cNvSpPr txBox="1"/>
          <p:nvPr/>
        </p:nvSpPr>
        <p:spPr>
          <a:xfrm>
            <a:off x="1034527" y="3830931"/>
            <a:ext cx="63921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buNone/>
            </a:pPr>
            <a:r>
              <a:rPr lang="en-US" sz="3200" b="1" dirty="0">
                <a:latin typeface="Congenial Black" panose="02000503040000020004" pitchFamily="2" charset="0"/>
              </a:rPr>
              <a:t>🔊 </a:t>
            </a:r>
            <a:r>
              <a:rPr lang="en-US" sz="3200" b="1" dirty="0">
                <a:solidFill>
                  <a:schemeClr val="bg2"/>
                </a:solidFill>
                <a:latin typeface="Congenial Black" panose="02000503040000020004" pitchFamily="2" charset="0"/>
              </a:rPr>
              <a:t>Voice Output: ALMA Speaks</a:t>
            </a:r>
          </a:p>
        </p:txBody>
      </p:sp>
      <p:pic>
        <p:nvPicPr>
          <p:cNvPr id="37" name="Graphic 36">
            <a:extLst>
              <a:ext uri="{FF2B5EF4-FFF2-40B4-BE49-F238E27FC236}">
                <a16:creationId xmlns:a16="http://schemas.microsoft.com/office/drawing/2014/main" id="{7EF10BD0-57B5-6293-BC6E-F93B165A0E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685800" cy="9144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Slide Background Fill">
            <a:extLst>
              <a:ext uri="{FF2B5EF4-FFF2-40B4-BE49-F238E27FC236}">
                <a16:creationId xmlns:a16="http://schemas.microsoft.com/office/drawing/2014/main" id="{907E470A-25F4-47D0-8FEC-EE9FD606B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6220E63-99E1-482A-A0A6-B47EB4BF87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136" y="0"/>
            <a:ext cx="9141711" cy="6858000"/>
            <a:chOff x="-2848" y="0"/>
            <a:chExt cx="12188949" cy="6858000"/>
          </a:xfrm>
        </p:grpSpPr>
        <p:sp>
          <p:nvSpPr>
            <p:cNvPr id="35" name="Color Cover">
              <a:extLst>
                <a:ext uri="{FF2B5EF4-FFF2-40B4-BE49-F238E27FC236}">
                  <a16:creationId xmlns:a16="http://schemas.microsoft.com/office/drawing/2014/main" id="{F8610896-EA5E-4BE8-8398-C1AFC0490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848" y="0"/>
              <a:ext cx="12188949" cy="6858000"/>
            </a:xfrm>
            <a:prstGeom prst="rect">
              <a:avLst/>
            </a:prstGeom>
            <a:solidFill>
              <a:schemeClr val="accent5">
                <a:alpha val="4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Color Cover">
              <a:extLst>
                <a:ext uri="{FF2B5EF4-FFF2-40B4-BE49-F238E27FC236}">
                  <a16:creationId xmlns:a16="http://schemas.microsoft.com/office/drawing/2014/main" id="{F44E9794-9C4B-427F-BB50-89D893347D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848" y="0"/>
              <a:ext cx="12188949" cy="6858000"/>
            </a:xfrm>
            <a:prstGeom prst="rect">
              <a:avLst/>
            </a:prstGeom>
            <a:solidFill>
              <a:schemeClr val="accent6">
                <a:alpha val="1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618EE54-271A-4FE8-B6B3-D0FCF55A7A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88459" y="598259"/>
            <a:ext cx="8167081" cy="5680742"/>
            <a:chOff x="651279" y="598259"/>
            <a:chExt cx="10889442" cy="5680742"/>
          </a:xfrm>
        </p:grpSpPr>
        <p:sp>
          <p:nvSpPr>
            <p:cNvPr id="39" name="Color">
              <a:extLst>
                <a:ext uri="{FF2B5EF4-FFF2-40B4-BE49-F238E27FC236}">
                  <a16:creationId xmlns:a16="http://schemas.microsoft.com/office/drawing/2014/main" id="{ECA6F781-4382-4525-9DA8-9D66605F87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Color">
              <a:extLst>
                <a:ext uri="{FF2B5EF4-FFF2-40B4-BE49-F238E27FC236}">
                  <a16:creationId xmlns:a16="http://schemas.microsoft.com/office/drawing/2014/main" id="{209C186B-2883-498E-A176-6B60F8B51B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43F5E015-E085-4624-B431-B424144486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3" y="0"/>
            <a:ext cx="9141717" cy="6858000"/>
            <a:chOff x="0" y="0"/>
            <a:chExt cx="12188952" cy="6858000"/>
          </a:xfrm>
        </p:grpSpPr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4DDB60AE-8B9C-4BA0-93DC-F8C9EBF6D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9F247760-BE07-41A2-969E-570081E65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57A70BD2-76FC-4BDD-9E64-3B93D5EF3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AADD9643-5489-42CB-9762-FBAC2AAE9F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09A2C16E-2745-4E3D-BECC-D66755221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52E5A063-571D-4461-9869-B3E93F6E69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366019AD-E33B-4DBF-BAD3-AE361160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0210" y="-458538"/>
            <a:ext cx="7470281" cy="273434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4000" kern="1200" dirty="0">
                <a:solidFill>
                  <a:schemeClr val="bg2">
                    <a:lumMod val="90000"/>
                  </a:schemeClr>
                </a:solidFill>
                <a:latin typeface="Congenial Black" panose="02000503040000020004" pitchFamily="2" charset="0"/>
              </a:rPr>
              <a:t>ALMA’s Health Calculator</a:t>
            </a:r>
            <a:endParaRPr lang="en-US" sz="4000" b="1" kern="1200" dirty="0">
              <a:solidFill>
                <a:schemeClr val="bg2">
                  <a:lumMod val="90000"/>
                </a:schemeClr>
              </a:solidFill>
              <a:latin typeface="Congenial Black" panose="02000503040000020004" pitchFamily="2" charset="0"/>
            </a:endParaRP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7C1077B8-7155-5FEA-D9F4-99D42A719F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9761" y="1648771"/>
            <a:ext cx="10149075" cy="4512856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="ctr" anchorCtr="0" compatLnSpc="1">
            <a:prstTxWarp prst="textNoShape">
              <a:avLst/>
            </a:prstTxWarp>
            <a:normAutofit fontScale="92500" lnSpcReduction="20000"/>
          </a:bodyPr>
          <a:lstStyle/>
          <a:p>
            <a:pPr marR="0" lvl="0" defTabSz="9144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es-ES" b="1" i="0" u="none" strike="noStrike" cap="none" normalizeH="0" baseline="0" dirty="0">
                <a:ln>
                  <a:noFill/>
                </a:ln>
                <a:solidFill>
                  <a:schemeClr val="bg2">
                    <a:lumMod val="90000"/>
                  </a:schemeClr>
                </a:solidFill>
                <a:effectLst/>
                <a:latin typeface="Congenial Black" panose="02000503040000020004" pitchFamily="2" charset="0"/>
              </a:rPr>
              <a:t>Top Block: Tool Functionality</a:t>
            </a:r>
            <a:endParaRPr kumimoji="0" lang="en-US" altLang="es-ES" b="0" i="0" u="none" strike="noStrike" cap="none" normalizeH="0" baseline="0" dirty="0">
              <a:ln>
                <a:noFill/>
              </a:ln>
              <a:solidFill>
                <a:schemeClr val="bg2">
                  <a:lumMod val="90000"/>
                </a:schemeClr>
              </a:solidFill>
              <a:effectLst/>
              <a:latin typeface="Congenial Black" panose="02000503040000020004" pitchFamily="2" charset="0"/>
            </a:endParaRPr>
          </a:p>
          <a:p>
            <a:pPr marL="0" marR="0" lvl="0" indent="-228600" defTabSz="9144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s-ES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Congenial Light" panose="02000503040000020004" pitchFamily="2" charset="0"/>
              </a:rPr>
              <a:t>Supports:</a:t>
            </a:r>
          </a:p>
          <a:p>
            <a:pPr marL="457200" marR="0" lvl="1" indent="-228600" defTabSz="9144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s-ES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Congenial Light" panose="02000503040000020004" pitchFamily="2" charset="0"/>
              </a:rPr>
              <a:t>BMI Calculation</a:t>
            </a:r>
          </a:p>
          <a:p>
            <a:pPr marL="457200" marR="0" lvl="1" indent="-228600" defTabSz="9144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s-ES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Congenial Light" panose="02000503040000020004" pitchFamily="2" charset="0"/>
              </a:rPr>
              <a:t>TDEE Estimation</a:t>
            </a:r>
          </a:p>
          <a:p>
            <a:pPr marL="457200" marR="0" lvl="1" indent="-228600" defTabSz="9144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s-ES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Congenial Light" panose="02000503040000020004" pitchFamily="2" charset="0"/>
              </a:rPr>
              <a:t>Macronutrient Breakdown</a:t>
            </a:r>
          </a:p>
          <a:p>
            <a:pPr marL="0" marR="0" lvl="0" indent="-228600" defTabSz="9144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s-ES" b="1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Congenial Black" panose="02000503040000020004" pitchFamily="2" charset="0"/>
            </a:endParaRPr>
          </a:p>
          <a:p>
            <a:pPr marR="0" lvl="0" defTabSz="9144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es-ES" b="1" i="0" u="none" strike="noStrike" cap="none" normalizeH="0" baseline="0" dirty="0">
                <a:ln>
                  <a:noFill/>
                </a:ln>
                <a:solidFill>
                  <a:schemeClr val="bg2">
                    <a:lumMod val="90000"/>
                  </a:schemeClr>
                </a:solidFill>
                <a:effectLst/>
                <a:latin typeface="Congenial Black" panose="02000503040000020004" pitchFamily="2" charset="0"/>
              </a:rPr>
              <a:t>Flow Section:</a:t>
            </a:r>
            <a:endParaRPr kumimoji="0" lang="en-US" altLang="es-ES" b="0" i="0" u="none" strike="noStrike" cap="none" normalizeH="0" baseline="0" dirty="0">
              <a:ln>
                <a:noFill/>
              </a:ln>
              <a:solidFill>
                <a:schemeClr val="bg2">
                  <a:lumMod val="90000"/>
                </a:schemeClr>
              </a:solidFill>
              <a:effectLst/>
              <a:latin typeface="Congenial Black" panose="02000503040000020004" pitchFamily="2" charset="0"/>
            </a:endParaRPr>
          </a:p>
          <a:p>
            <a:pPr marL="0" marR="0" lvl="0" indent="-228600" defTabSz="9144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s-ES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Congenial Light" panose="02000503040000020004" pitchFamily="2" charset="0"/>
              </a:rPr>
              <a:t>User types or says a calculator command</a:t>
            </a:r>
          </a:p>
          <a:p>
            <a:pPr marL="0" marR="0" lvl="0" indent="-228600" defTabSz="9144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s-ES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Congenial Light" panose="02000503040000020004" pitchFamily="2" charset="0"/>
              </a:rPr>
              <a:t>LangChain</a:t>
            </a:r>
            <a:r>
              <a:rPr kumimoji="0" lang="en-US" altLang="es-ES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Congenial Light" panose="02000503040000020004" pitchFamily="2" charset="0"/>
              </a:rPr>
              <a:t> agent detects it’s a math-type question</a:t>
            </a:r>
          </a:p>
          <a:p>
            <a:pPr marL="0" marR="0" lvl="0" indent="-228600" defTabSz="9144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s-ES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Congenial Light" panose="02000503040000020004" pitchFamily="2" charset="0"/>
              </a:rPr>
              <a:t>Routes input to </a:t>
            </a:r>
            <a:r>
              <a:rPr kumimoji="0" lang="en-US" altLang="es-ES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Congenial Light" panose="02000503040000020004" pitchFamily="2" charset="0"/>
              </a:rPr>
              <a:t>alma_calculator</a:t>
            </a:r>
            <a:endParaRPr kumimoji="0" lang="en-US" altLang="es-ES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Congenial Light" panose="02000503040000020004" pitchFamily="2" charset="0"/>
            </a:endParaRPr>
          </a:p>
          <a:p>
            <a:pPr marL="0" marR="0" lvl="0" indent="-228600" defTabSz="9144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s-ES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Congenial Light" panose="02000503040000020004" pitchFamily="2" charset="0"/>
              </a:rPr>
              <a:t>Returns numeric output</a:t>
            </a:r>
          </a:p>
          <a:p>
            <a:pPr marL="0" marR="0" lvl="0" indent="-228600" defTabSz="9144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s-ES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Congenial Light" panose="02000503040000020004" pitchFamily="2" charset="0"/>
              </a:rPr>
              <a:t>GPT-4 wraps it with ALMA's caring tone</a:t>
            </a:r>
          </a:p>
          <a:p>
            <a:pPr marL="0" marR="0" lvl="0" indent="-228600" defTabSz="9144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s-ES" b="1" i="0" u="none" strike="noStrike" cap="none" normalizeH="0" baseline="0" dirty="0">
              <a:ln>
                <a:noFill/>
              </a:ln>
              <a:solidFill>
                <a:schemeClr val="bg2">
                  <a:lumMod val="90000"/>
                </a:schemeClr>
              </a:solidFill>
              <a:effectLst/>
              <a:latin typeface="Congenial Black" panose="02000503040000020004" pitchFamily="2" charset="0"/>
            </a:endParaRPr>
          </a:p>
          <a:p>
            <a:pPr marR="0" lvl="0" defTabSz="9144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es-ES" b="1" i="0" u="none" strike="noStrike" cap="none" normalizeH="0" baseline="0" dirty="0">
                <a:ln>
                  <a:noFill/>
                </a:ln>
                <a:solidFill>
                  <a:schemeClr val="bg2">
                    <a:lumMod val="90000"/>
                  </a:schemeClr>
                </a:solidFill>
                <a:effectLst/>
                <a:latin typeface="Congenial Black" panose="02000503040000020004" pitchFamily="2" charset="0"/>
              </a:rPr>
              <a:t>Why it matters:</a:t>
            </a:r>
            <a:endParaRPr kumimoji="0" lang="en-US" altLang="es-ES" b="0" i="0" u="none" strike="noStrike" cap="none" normalizeH="0" baseline="0" dirty="0">
              <a:ln>
                <a:noFill/>
              </a:ln>
              <a:solidFill>
                <a:schemeClr val="bg2">
                  <a:lumMod val="90000"/>
                </a:schemeClr>
              </a:solidFill>
              <a:effectLst/>
              <a:latin typeface="Congenial Black" panose="02000503040000020004" pitchFamily="2" charset="0"/>
            </a:endParaRPr>
          </a:p>
          <a:p>
            <a:pPr marL="0" marR="0" lvl="0" indent="-228600" defTabSz="9144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s-ES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Congenial Light" panose="02000503040000020004" pitchFamily="2" charset="0"/>
              </a:rPr>
              <a:t>Useful, real-world functionality</a:t>
            </a:r>
          </a:p>
          <a:p>
            <a:pPr marL="0" marR="0" lvl="0" indent="-228600" defTabSz="9144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s-ES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Congenial Light" panose="02000503040000020004" pitchFamily="2" charset="0"/>
              </a:rPr>
              <a:t>Emotionally intelligent responses</a:t>
            </a:r>
          </a:p>
          <a:p>
            <a:pPr marL="0" marR="0" lvl="0" indent="-228600" defTabSz="9144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s-ES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Congenial Light" panose="02000503040000020004" pitchFamily="2" charset="0"/>
              </a:rPr>
              <a:t>Fully multilingual support</a:t>
            </a:r>
          </a:p>
          <a:p>
            <a:pPr marL="0" marR="0" lvl="0" indent="-228600" defTabSz="9144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s-ES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ABCD64E2-60B4-3D38-25A1-C9F72FFF0BEF}"/>
              </a:ext>
            </a:extLst>
          </p:cNvPr>
          <p:cNvSpPr txBox="1"/>
          <p:nvPr/>
        </p:nvSpPr>
        <p:spPr>
          <a:xfrm>
            <a:off x="3175611" y="4894585"/>
            <a:ext cx="7739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s-ES" dirty="0"/>
              <a:t>    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A7056A09-7ACC-EB85-A2F7-4CF55B99CA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4715" y="1493995"/>
            <a:ext cx="4619075" cy="156362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7" name="Rectangle 56">
            <a:extLst>
              <a:ext uri="{FF2B5EF4-FFF2-40B4-BE49-F238E27FC236}">
                <a16:creationId xmlns:a16="http://schemas.microsoft.com/office/drawing/2014/main" id="{50D1D739-EDC4-4BE6-A073-9B157E1F90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6CDD35A4-E546-4AF3-A8B9-AC24C5C9FA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3852070 w 12192000"/>
              <a:gd name="connsiteY1" fmla="*/ 0 h 6858000"/>
              <a:gd name="connsiteX2" fmla="*/ 3878367 w 12192000"/>
              <a:gd name="connsiteY2" fmla="*/ 23504 h 6858000"/>
              <a:gd name="connsiteX3" fmla="*/ 3885324 w 12192000"/>
              <a:gd name="connsiteY3" fmla="*/ 84795 h 6858000"/>
              <a:gd name="connsiteX4" fmla="*/ 3820400 w 12192000"/>
              <a:gd name="connsiteY4" fmla="*/ 131127 h 6858000"/>
              <a:gd name="connsiteX5" fmla="*/ 3631811 w 12192000"/>
              <a:gd name="connsiteY5" fmla="*/ 219929 h 6858000"/>
              <a:gd name="connsiteX6" fmla="*/ 4327428 w 12192000"/>
              <a:gd name="connsiteY6" fmla="*/ 351201 h 6858000"/>
              <a:gd name="connsiteX7" fmla="*/ 4080099 w 12192000"/>
              <a:gd name="connsiteY7" fmla="*/ 432279 h 6858000"/>
              <a:gd name="connsiteX8" fmla="*/ 3823492 w 12192000"/>
              <a:gd name="connsiteY8" fmla="*/ 490194 h 6858000"/>
              <a:gd name="connsiteX9" fmla="*/ 3545246 w 12192000"/>
              <a:gd name="connsiteY9" fmla="*/ 532664 h 6858000"/>
              <a:gd name="connsiteX10" fmla="*/ 3291732 w 12192000"/>
              <a:gd name="connsiteY10" fmla="*/ 617605 h 6858000"/>
              <a:gd name="connsiteX11" fmla="*/ 3953340 w 12192000"/>
              <a:gd name="connsiteY11" fmla="*/ 652353 h 6858000"/>
              <a:gd name="connsiteX12" fmla="*/ 3610170 w 12192000"/>
              <a:gd name="connsiteY12" fmla="*/ 729572 h 6858000"/>
              <a:gd name="connsiteX13" fmla="*/ 3328832 w 12192000"/>
              <a:gd name="connsiteY13" fmla="*/ 829957 h 6858000"/>
              <a:gd name="connsiteX14" fmla="*/ 3130966 w 12192000"/>
              <a:gd name="connsiteY14" fmla="*/ 876288 h 6858000"/>
              <a:gd name="connsiteX15" fmla="*/ 2920736 w 12192000"/>
              <a:gd name="connsiteY15" fmla="*/ 887872 h 6858000"/>
              <a:gd name="connsiteX16" fmla="*/ 2871269 w 12192000"/>
              <a:gd name="connsiteY16" fmla="*/ 961228 h 6858000"/>
              <a:gd name="connsiteX17" fmla="*/ 2936195 w 12192000"/>
              <a:gd name="connsiteY17" fmla="*/ 1038448 h 6858000"/>
              <a:gd name="connsiteX18" fmla="*/ 3035126 w 12192000"/>
              <a:gd name="connsiteY18" fmla="*/ 1046168 h 6858000"/>
              <a:gd name="connsiteX19" fmla="*/ 3625627 w 12192000"/>
              <a:gd name="connsiteY19" fmla="*/ 1065474 h 6858000"/>
              <a:gd name="connsiteX20" fmla="*/ 1733551 w 12192000"/>
              <a:gd name="connsiteY20" fmla="*/ 1235355 h 6858000"/>
              <a:gd name="connsiteX21" fmla="*/ 1990156 w 12192000"/>
              <a:gd name="connsiteY21" fmla="*/ 1339602 h 6858000"/>
              <a:gd name="connsiteX22" fmla="*/ 2076722 w 12192000"/>
              <a:gd name="connsiteY22" fmla="*/ 1625311 h 6858000"/>
              <a:gd name="connsiteX23" fmla="*/ 2392067 w 12192000"/>
              <a:gd name="connsiteY23" fmla="*/ 1787470 h 6858000"/>
              <a:gd name="connsiteX24" fmla="*/ 2596115 w 12192000"/>
              <a:gd name="connsiteY24" fmla="*/ 1845385 h 6858000"/>
              <a:gd name="connsiteX25" fmla="*/ 3062950 w 12192000"/>
              <a:gd name="connsiteY25" fmla="*/ 1930326 h 6858000"/>
              <a:gd name="connsiteX26" fmla="*/ 3130966 w 12192000"/>
              <a:gd name="connsiteY26" fmla="*/ 2069319 h 6858000"/>
              <a:gd name="connsiteX27" fmla="*/ 3189708 w 12192000"/>
              <a:gd name="connsiteY27" fmla="*/ 2223754 h 6858000"/>
              <a:gd name="connsiteX28" fmla="*/ 3313373 w 12192000"/>
              <a:gd name="connsiteY28" fmla="*/ 2324141 h 6858000"/>
              <a:gd name="connsiteX29" fmla="*/ 2351877 w 12192000"/>
              <a:gd name="connsiteY29" fmla="*/ 2308697 h 6858000"/>
              <a:gd name="connsiteX30" fmla="*/ 3437038 w 12192000"/>
              <a:gd name="connsiteY30" fmla="*/ 2633017 h 6858000"/>
              <a:gd name="connsiteX31" fmla="*/ 3341198 w 12192000"/>
              <a:gd name="connsiteY31" fmla="*/ 2760427 h 6858000"/>
              <a:gd name="connsiteX32" fmla="*/ 3934791 w 12192000"/>
              <a:gd name="connsiteY32" fmla="*/ 2934169 h 6858000"/>
              <a:gd name="connsiteX33" fmla="*/ 3616352 w 12192000"/>
              <a:gd name="connsiteY33" fmla="*/ 2953473 h 6858000"/>
              <a:gd name="connsiteX34" fmla="*/ 5468240 w 12192000"/>
              <a:gd name="connsiteY34" fmla="*/ 3679329 h 6858000"/>
              <a:gd name="connsiteX35" fmla="*/ 8111582 w 12192000"/>
              <a:gd name="connsiteY35" fmla="*/ 4204418 h 6858000"/>
              <a:gd name="connsiteX36" fmla="*/ 9144186 w 12192000"/>
              <a:gd name="connsiteY36" fmla="*/ 4304802 h 6858000"/>
              <a:gd name="connsiteX37" fmla="*/ 10319004 w 12192000"/>
              <a:gd name="connsiteY37" fmla="*/ 4273915 h 6858000"/>
              <a:gd name="connsiteX38" fmla="*/ 12053408 w 12192000"/>
              <a:gd name="connsiteY38" fmla="*/ 3907125 h 6858000"/>
              <a:gd name="connsiteX39" fmla="*/ 12192000 w 12192000"/>
              <a:gd name="connsiteY39" fmla="*/ 3841157 h 6858000"/>
              <a:gd name="connsiteX40" fmla="*/ 12192000 w 12192000"/>
              <a:gd name="connsiteY40" fmla="*/ 6858000 h 6858000"/>
              <a:gd name="connsiteX41" fmla="*/ 0 w 12192000"/>
              <a:gd name="connsiteY4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3852070" y="0"/>
                </a:lnTo>
                <a:lnTo>
                  <a:pt x="3878367" y="23504"/>
                </a:lnTo>
                <a:cubicBezTo>
                  <a:pt x="3887642" y="39430"/>
                  <a:pt x="3891507" y="59700"/>
                  <a:pt x="3885324" y="84795"/>
                </a:cubicBezTo>
                <a:cubicBezTo>
                  <a:pt x="3876049" y="123406"/>
                  <a:pt x="3845133" y="123406"/>
                  <a:pt x="3820400" y="131127"/>
                </a:cubicBezTo>
                <a:cubicBezTo>
                  <a:pt x="3764751" y="154292"/>
                  <a:pt x="3696735" y="138849"/>
                  <a:pt x="3631811" y="219929"/>
                </a:cubicBezTo>
                <a:cubicBezTo>
                  <a:pt x="3879141" y="262399"/>
                  <a:pt x="4117198" y="181318"/>
                  <a:pt x="4327428" y="351201"/>
                </a:cubicBezTo>
                <a:cubicBezTo>
                  <a:pt x="4250138" y="436142"/>
                  <a:pt x="4163572" y="416836"/>
                  <a:pt x="4080099" y="432279"/>
                </a:cubicBezTo>
                <a:cubicBezTo>
                  <a:pt x="3993533" y="447725"/>
                  <a:pt x="3910058" y="474751"/>
                  <a:pt x="3823492" y="490194"/>
                </a:cubicBezTo>
                <a:cubicBezTo>
                  <a:pt x="3730743" y="509498"/>
                  <a:pt x="3637993" y="513360"/>
                  <a:pt x="3545246" y="532664"/>
                </a:cubicBezTo>
                <a:cubicBezTo>
                  <a:pt x="3467954" y="548109"/>
                  <a:pt x="3384480" y="521081"/>
                  <a:pt x="3291732" y="617605"/>
                </a:cubicBezTo>
                <a:cubicBezTo>
                  <a:pt x="3520513" y="687103"/>
                  <a:pt x="3727651" y="582857"/>
                  <a:pt x="3953340" y="652353"/>
                </a:cubicBezTo>
                <a:cubicBezTo>
                  <a:pt x="3820400" y="714129"/>
                  <a:pt x="3712194" y="694824"/>
                  <a:pt x="3610170" y="729572"/>
                </a:cubicBezTo>
                <a:cubicBezTo>
                  <a:pt x="3517420" y="764322"/>
                  <a:pt x="3406122" y="725712"/>
                  <a:pt x="3328832" y="829957"/>
                </a:cubicBezTo>
                <a:cubicBezTo>
                  <a:pt x="3270090" y="911035"/>
                  <a:pt x="3208258" y="922618"/>
                  <a:pt x="3130966" y="876288"/>
                </a:cubicBezTo>
                <a:cubicBezTo>
                  <a:pt x="3062950" y="833818"/>
                  <a:pt x="2988752" y="845400"/>
                  <a:pt x="2920736" y="887872"/>
                </a:cubicBezTo>
                <a:cubicBezTo>
                  <a:pt x="2896004" y="903315"/>
                  <a:pt x="2871269" y="922618"/>
                  <a:pt x="2871269" y="961228"/>
                </a:cubicBezTo>
                <a:cubicBezTo>
                  <a:pt x="2871269" y="1015283"/>
                  <a:pt x="2902186" y="1030726"/>
                  <a:pt x="2936195" y="1038448"/>
                </a:cubicBezTo>
                <a:cubicBezTo>
                  <a:pt x="2967111" y="1046168"/>
                  <a:pt x="3004210" y="1053891"/>
                  <a:pt x="3035126" y="1046168"/>
                </a:cubicBezTo>
                <a:cubicBezTo>
                  <a:pt x="3232990" y="1003700"/>
                  <a:pt x="3427764" y="1073194"/>
                  <a:pt x="3625627" y="1065474"/>
                </a:cubicBezTo>
                <a:cubicBezTo>
                  <a:pt x="3004210" y="1231494"/>
                  <a:pt x="2376610" y="1177441"/>
                  <a:pt x="1733551" y="1235355"/>
                </a:cubicBezTo>
                <a:cubicBezTo>
                  <a:pt x="1817025" y="1351183"/>
                  <a:pt x="1925232" y="1254661"/>
                  <a:pt x="1990156" y="1339602"/>
                </a:cubicBezTo>
                <a:cubicBezTo>
                  <a:pt x="1928323" y="1517205"/>
                  <a:pt x="1953057" y="1613728"/>
                  <a:pt x="2076722" y="1625311"/>
                </a:cubicBezTo>
                <a:cubicBezTo>
                  <a:pt x="2197295" y="1636894"/>
                  <a:pt x="2327143" y="1575118"/>
                  <a:pt x="2392067" y="1787470"/>
                </a:cubicBezTo>
                <a:cubicBezTo>
                  <a:pt x="2410617" y="1853106"/>
                  <a:pt x="2525008" y="1833802"/>
                  <a:pt x="2596115" y="1845385"/>
                </a:cubicBezTo>
                <a:cubicBezTo>
                  <a:pt x="2750696" y="1872411"/>
                  <a:pt x="2914554" y="1845385"/>
                  <a:pt x="3062950" y="1930326"/>
                </a:cubicBezTo>
                <a:cubicBezTo>
                  <a:pt x="3121692" y="1961213"/>
                  <a:pt x="3161883" y="1984378"/>
                  <a:pt x="3130966" y="2069319"/>
                </a:cubicBezTo>
                <a:cubicBezTo>
                  <a:pt x="3100050" y="2158121"/>
                  <a:pt x="3140242" y="2189008"/>
                  <a:pt x="3189708" y="2223754"/>
                </a:cubicBezTo>
                <a:cubicBezTo>
                  <a:pt x="3226808" y="2250784"/>
                  <a:pt x="3282457" y="2243060"/>
                  <a:pt x="3313373" y="2324141"/>
                </a:cubicBezTo>
                <a:cubicBezTo>
                  <a:pt x="2988752" y="2312558"/>
                  <a:pt x="2673405" y="2246923"/>
                  <a:pt x="2351877" y="2308697"/>
                </a:cubicBezTo>
                <a:cubicBezTo>
                  <a:pt x="2704323" y="2463134"/>
                  <a:pt x="3090776" y="2455412"/>
                  <a:pt x="3437038" y="2633017"/>
                </a:cubicBezTo>
                <a:cubicBezTo>
                  <a:pt x="3424671" y="2694791"/>
                  <a:pt x="3344289" y="2667764"/>
                  <a:pt x="3341198" y="2760427"/>
                </a:cubicBezTo>
                <a:cubicBezTo>
                  <a:pt x="3523603" y="2856951"/>
                  <a:pt x="3743110" y="2791314"/>
                  <a:pt x="3934791" y="2934169"/>
                </a:cubicBezTo>
                <a:cubicBezTo>
                  <a:pt x="3823492" y="2999805"/>
                  <a:pt x="3721469" y="2891699"/>
                  <a:pt x="3616352" y="2953473"/>
                </a:cubicBezTo>
                <a:cubicBezTo>
                  <a:pt x="3650361" y="3046136"/>
                  <a:pt x="5189993" y="3617555"/>
                  <a:pt x="5468240" y="3679329"/>
                </a:cubicBezTo>
                <a:cubicBezTo>
                  <a:pt x="6034007" y="3806740"/>
                  <a:pt x="7663296" y="4131059"/>
                  <a:pt x="8111582" y="4204418"/>
                </a:cubicBezTo>
                <a:cubicBezTo>
                  <a:pt x="8457844" y="4258470"/>
                  <a:pt x="8801016" y="4300942"/>
                  <a:pt x="9144186" y="4304802"/>
                </a:cubicBezTo>
                <a:cubicBezTo>
                  <a:pt x="9536822" y="4308663"/>
                  <a:pt x="9926368" y="4289359"/>
                  <a:pt x="10319004" y="4273915"/>
                </a:cubicBezTo>
                <a:cubicBezTo>
                  <a:pt x="10906415" y="4250750"/>
                  <a:pt x="11484549" y="4158087"/>
                  <a:pt x="12053408" y="3907125"/>
                </a:cubicBezTo>
                <a:lnTo>
                  <a:pt x="12192000" y="3841157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BD034BDD-EADE-DCFF-09ED-7AC4121291F4}"/>
              </a:ext>
            </a:extLst>
          </p:cNvPr>
          <p:cNvSpPr txBox="1"/>
          <p:nvPr/>
        </p:nvSpPr>
        <p:spPr>
          <a:xfrm>
            <a:off x="1821733" y="400994"/>
            <a:ext cx="5451110" cy="66580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800" kern="1200" dirty="0" err="1">
                <a:solidFill>
                  <a:schemeClr val="bg2">
                    <a:lumMod val="50000"/>
                  </a:schemeClr>
                </a:solidFill>
                <a:latin typeface="Congenial Black" panose="02000503040000020004" pitchFamily="2" charset="0"/>
                <a:ea typeface="+mj-ea"/>
                <a:cs typeface="+mj-cs"/>
              </a:rPr>
              <a:t>LangSmith</a:t>
            </a:r>
            <a:r>
              <a:rPr lang="en-US" sz="3800" kern="1200" dirty="0">
                <a:solidFill>
                  <a:schemeClr val="bg2">
                    <a:lumMod val="50000"/>
                  </a:schemeClr>
                </a:solidFill>
                <a:latin typeface="Congenial Black" panose="02000503040000020004" pitchFamily="2" charset="0"/>
                <a:ea typeface="+mj-ea"/>
                <a:cs typeface="+mj-cs"/>
              </a:rPr>
              <a:t> Evaluation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1C811DC8-351D-4D57-BF31-FF24BABCEF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84960"/>
            <a:ext cx="9094576" cy="42062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536</TotalTime>
  <Words>1711</Words>
  <Application>Microsoft Office PowerPoint</Application>
  <PresentationFormat>Presentación en pantalla (4:3)</PresentationFormat>
  <Paragraphs>104</Paragraphs>
  <Slides>10</Slides>
  <Notes>7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6" baseType="lpstr">
      <vt:lpstr>Aptos</vt:lpstr>
      <vt:lpstr>Arial</vt:lpstr>
      <vt:lpstr>Calibri</vt:lpstr>
      <vt:lpstr>Congenial Black</vt:lpstr>
      <vt:lpstr>Congenial Light</vt:lpstr>
      <vt:lpstr>Office Theme</vt:lpstr>
      <vt:lpstr>ALMA – Your AI Companion for Better Living</vt:lpstr>
      <vt:lpstr>Presentación de PowerPoint</vt:lpstr>
      <vt:lpstr>Presentación de PowerPoint</vt:lpstr>
      <vt:lpstr>Presentación de PowerPoint</vt:lpstr>
      <vt:lpstr>Presentación de PowerPoint</vt:lpstr>
      <vt:lpstr>Q&amp;A Agent</vt:lpstr>
      <vt:lpstr>Presentación de PowerPoint</vt:lpstr>
      <vt:lpstr>ALMA’s Health Calculator</vt:lpstr>
      <vt:lpstr>Presentación de PowerPoint</vt:lpstr>
      <vt:lpstr>Presentación de PowerPoint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Alvaro Lacave Vela-Barca</cp:lastModifiedBy>
  <cp:revision>2</cp:revision>
  <dcterms:created xsi:type="dcterms:W3CDTF">2013-01-27T09:14:16Z</dcterms:created>
  <dcterms:modified xsi:type="dcterms:W3CDTF">2025-04-18T08:39:44Z</dcterms:modified>
  <cp:category/>
</cp:coreProperties>
</file>